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703" r:id="rId2"/>
    <p:sldId id="709" r:id="rId3"/>
    <p:sldId id="712" r:id="rId4"/>
    <p:sldId id="713" r:id="rId5"/>
    <p:sldId id="671" r:id="rId6"/>
    <p:sldId id="711" r:id="rId7"/>
    <p:sldId id="714" r:id="rId8"/>
    <p:sldId id="702" r:id="rId9"/>
    <p:sldId id="681" r:id="rId10"/>
    <p:sldId id="679" r:id="rId11"/>
    <p:sldId id="564" r:id="rId12"/>
    <p:sldId id="453" r:id="rId13"/>
    <p:sldId id="576" r:id="rId14"/>
    <p:sldId id="715" r:id="rId15"/>
    <p:sldId id="682" r:id="rId16"/>
    <p:sldId id="459" r:id="rId17"/>
    <p:sldId id="460" r:id="rId18"/>
    <p:sldId id="650" r:id="rId19"/>
    <p:sldId id="716" r:id="rId20"/>
  </p:sldIdLst>
  <p:sldSz cx="9144000" cy="6858000" type="letter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9B5B37-3942-4A86-B62F-77B966E3D6FE}">
          <p14:sldIdLst>
            <p14:sldId id="703"/>
            <p14:sldId id="709"/>
            <p14:sldId id="712"/>
            <p14:sldId id="713"/>
            <p14:sldId id="671"/>
            <p14:sldId id="711"/>
            <p14:sldId id="714"/>
            <p14:sldId id="702"/>
            <p14:sldId id="681"/>
            <p14:sldId id="679"/>
            <p14:sldId id="564"/>
            <p14:sldId id="453"/>
            <p14:sldId id="576"/>
            <p14:sldId id="715"/>
            <p14:sldId id="682"/>
            <p14:sldId id="459"/>
            <p14:sldId id="460"/>
            <p14:sldId id="650"/>
            <p14:sldId id="7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h Al-Alaj" initials="AA" lastIdx="1" clrIdx="0">
    <p:extLst>
      <p:ext uri="{19B8F6BF-5375-455C-9EA6-DF929625EA0E}">
        <p15:presenceInfo xmlns:p15="http://schemas.microsoft.com/office/powerpoint/2012/main" userId="55a8a3a873906d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E6E6E6"/>
    <a:srgbClr val="FFF2CC"/>
    <a:srgbClr val="DAE3F3"/>
    <a:srgbClr val="FBE5D6"/>
    <a:srgbClr val="FFFFB9"/>
    <a:srgbClr val="0070C0"/>
    <a:srgbClr val="00A44A"/>
    <a:srgbClr val="00B05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2" autoAdjust="0"/>
    <p:restoredTop sz="85539" autoAdjust="0"/>
  </p:normalViewPr>
  <p:slideViewPr>
    <p:cSldViewPr snapToGrid="0" snapToObjects="1">
      <p:cViewPr varScale="1">
        <p:scale>
          <a:sx n="101" d="100"/>
          <a:sy n="101" d="100"/>
        </p:scale>
        <p:origin x="996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notesViewPr>
    <p:cSldViewPr snapToGrid="0" snapToObjects="1">
      <p:cViewPr varScale="1">
        <p:scale>
          <a:sx n="124" d="100"/>
          <a:sy n="124" d="100"/>
        </p:scale>
        <p:origin x="36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apps: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A227F757-FCAB-469F-B181-8B1D049B167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Balancers</a:t>
          </a:r>
        </a:p>
      </dgm:t>
    </dgm:pt>
    <dgm:pt modelId="{FCA4883E-CBDE-4D79-9842-741612B6192A}" type="parTrans" cxnId="{374AD2BF-ABAB-44DF-BD64-E02CB0FB85FA}">
      <dgm:prSet/>
      <dgm:spPr/>
      <dgm:t>
        <a:bodyPr/>
        <a:lstStyle/>
        <a:p>
          <a:endParaRPr lang="en-US"/>
        </a:p>
      </dgm:t>
    </dgm:pt>
    <dgm:pt modelId="{1CD54E3D-8C2E-4F57-9AB5-BCE7297CA006}" type="sibTrans" cxnId="{374AD2BF-ABAB-44DF-BD64-E02CB0FB85FA}">
      <dgm:prSet/>
      <dgm:spPr/>
      <dgm:t>
        <a:bodyPr/>
        <a:lstStyle/>
        <a:p>
          <a:endParaRPr lang="en-US"/>
        </a:p>
      </dgm:t>
    </dgm:pt>
    <dgm:pt modelId="{18407BD8-3A2A-4B98-9865-0715003904CE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Firewalls</a:t>
          </a:r>
        </a:p>
      </dgm:t>
    </dgm:pt>
    <dgm:pt modelId="{C611D031-74A4-4F2C-B888-6E298A214AF3}" type="parTrans" cxnId="{3B8C7261-F046-4F35-AC57-314FCFB9C97B}">
      <dgm:prSet/>
      <dgm:spPr/>
      <dgm:t>
        <a:bodyPr/>
        <a:lstStyle/>
        <a:p>
          <a:endParaRPr lang="en-US"/>
        </a:p>
      </dgm:t>
    </dgm:pt>
    <dgm:pt modelId="{20FB6601-1417-40B1-B359-C68F2B712659}" type="sibTrans" cxnId="{3B8C7261-F046-4F35-AC57-314FCFB9C97B}">
      <dgm:prSet/>
      <dgm:spPr/>
      <dgm:t>
        <a:bodyPr/>
        <a:lstStyle/>
        <a:p>
          <a:endParaRPr lang="en-US"/>
        </a:p>
      </dgm:t>
    </dgm:pt>
    <dgm:pt modelId="{2C171BA1-6D32-410E-B95B-04AA2B504C1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EBC5111-A4C2-4623-A0C7-60A301B2A13F}" type="parTrans" cxnId="{A590265B-12EE-4C43-BFE3-812A4C76BDA4}">
      <dgm:prSet/>
      <dgm:spPr/>
      <dgm:t>
        <a:bodyPr/>
        <a:lstStyle/>
        <a:p>
          <a:endParaRPr lang="en-US"/>
        </a:p>
      </dgm:t>
    </dgm:pt>
    <dgm:pt modelId="{BDEA8271-ABC8-4BA1-95C0-34F692BB429B}" type="sibTrans" cxnId="{A590265B-12EE-4C43-BFE3-812A4C76BDA4}">
      <dgm:prSet/>
      <dgm:spPr/>
      <dgm:t>
        <a:bodyPr/>
        <a:lstStyle/>
        <a:p>
          <a:endParaRPr lang="en-US"/>
        </a:p>
      </dgm:t>
    </dgm:pt>
    <dgm:pt modelId="{608AA9BE-268A-4848-A0BD-270FF2C64F8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VoIP-specific apps: </a:t>
          </a:r>
        </a:p>
      </dgm:t>
    </dgm:pt>
    <dgm:pt modelId="{DDE50C50-02D0-41C3-8A47-CC28EFB6BAF6}" type="parTrans" cxnId="{6BFB74A3-EBBF-4AA0-8A25-A7B603ACDD2E}">
      <dgm:prSet/>
      <dgm:spPr/>
      <dgm:t>
        <a:bodyPr/>
        <a:lstStyle/>
        <a:p>
          <a:endParaRPr lang="en-US"/>
        </a:p>
      </dgm:t>
    </dgm:pt>
    <dgm:pt modelId="{3E4FA81A-157E-41B5-A444-9EDBE05BE2ED}" type="sibTrans" cxnId="{6BFB74A3-EBBF-4AA0-8A25-A7B603ACDD2E}">
      <dgm:prSet/>
      <dgm:spPr/>
      <dgm:t>
        <a:bodyPr/>
        <a:lstStyle/>
        <a:p>
          <a:endParaRPr lang="en-US"/>
        </a:p>
      </dgm:t>
    </dgm:pt>
    <dgm:pt modelId="{F410960C-86EA-4460-B21D-5252C106A3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Balancers</a:t>
          </a:r>
          <a:endParaRPr lang="en-US" sz="1200" dirty="0"/>
        </a:p>
      </dgm:t>
    </dgm:pt>
    <dgm:pt modelId="{41F439D2-3FD8-4105-8C6D-923C549B1DB7}" type="parTrans" cxnId="{6796A455-E5FA-407F-BB38-3A0EB14A26DF}">
      <dgm:prSet/>
      <dgm:spPr/>
      <dgm:t>
        <a:bodyPr/>
        <a:lstStyle/>
        <a:p>
          <a:endParaRPr lang="en-US"/>
        </a:p>
      </dgm:t>
    </dgm:pt>
    <dgm:pt modelId="{E12370BD-7E67-4648-8A68-D2FAFC22BA43}" type="sibTrans" cxnId="{6796A455-E5FA-407F-BB38-3A0EB14A26DF}">
      <dgm:prSet/>
      <dgm:spPr/>
      <dgm:t>
        <a:bodyPr/>
        <a:lstStyle/>
        <a:p>
          <a:endParaRPr lang="en-US"/>
        </a:p>
      </dgm:t>
    </dgm:pt>
    <dgm:pt modelId="{ED970002-A8AA-4836-B1C5-4BDD2EE54672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Firewalls</a:t>
          </a:r>
          <a:endParaRPr lang="en-US" sz="1200" dirty="0"/>
        </a:p>
      </dgm:t>
    </dgm:pt>
    <dgm:pt modelId="{D0808DA2-EF8C-4FCE-B990-5D99C3565BAF}" type="parTrans" cxnId="{45BF7337-385C-407F-A1D2-9D1D1F1FDC6A}">
      <dgm:prSet/>
      <dgm:spPr/>
      <dgm:t>
        <a:bodyPr/>
        <a:lstStyle/>
        <a:p>
          <a:endParaRPr lang="en-US"/>
        </a:p>
      </dgm:t>
    </dgm:pt>
    <dgm:pt modelId="{938DD2B3-C374-4BFE-ADB3-CA020F309A68}" type="sibTrans" cxnId="{45BF7337-385C-407F-A1D2-9D1D1F1FDC6A}">
      <dgm:prSet/>
      <dgm:spPr/>
      <dgm:t>
        <a:bodyPr/>
        <a:lstStyle/>
        <a:p>
          <a:endParaRPr lang="en-US"/>
        </a:p>
      </dgm:t>
    </dgm:pt>
    <dgm:pt modelId="{62EF97B1-06AA-4204-9C18-027CF77BEB1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BD96D2F6-A195-4652-9C76-5BD3FA57974D}" type="parTrans" cxnId="{7713EEF9-455B-41F1-8EB9-E47B1E8EEE5D}">
      <dgm:prSet/>
      <dgm:spPr/>
      <dgm:t>
        <a:bodyPr/>
        <a:lstStyle/>
        <a:p>
          <a:endParaRPr lang="en-US"/>
        </a:p>
      </dgm:t>
    </dgm:pt>
    <dgm:pt modelId="{F121733C-EBC8-4B72-9044-D73064D13E05}" type="sibTrans" cxnId="{7713EEF9-455B-41F1-8EB9-E47B1E8EEE5D}">
      <dgm:prSet/>
      <dgm:spPr/>
      <dgm:t>
        <a:bodyPr/>
        <a:lstStyle/>
        <a:p>
          <a:endParaRPr lang="en-US"/>
        </a:p>
      </dgm:t>
    </dgm:pt>
    <dgm:pt modelId="{89167F20-F2D7-4A0E-A11C-8E8CF3091643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FTP-specific apps: </a:t>
          </a:r>
        </a:p>
      </dgm:t>
    </dgm:pt>
    <dgm:pt modelId="{0BAAE96E-B383-4421-9709-91ED2CB157D4}" type="parTrans" cxnId="{D1E1B05E-E49F-4BA5-8954-CF4DA626BA57}">
      <dgm:prSet/>
      <dgm:spPr/>
      <dgm:t>
        <a:bodyPr/>
        <a:lstStyle/>
        <a:p>
          <a:endParaRPr lang="en-US"/>
        </a:p>
      </dgm:t>
    </dgm:pt>
    <dgm:pt modelId="{0C9F4165-1E2C-451D-9AFD-A66608498D1E}" type="sibTrans" cxnId="{D1E1B05E-E49F-4BA5-8954-CF4DA626BA57}">
      <dgm:prSet/>
      <dgm:spPr/>
      <dgm:t>
        <a:bodyPr/>
        <a:lstStyle/>
        <a:p>
          <a:endParaRPr lang="en-US"/>
        </a:p>
      </dgm:t>
    </dgm:pt>
    <dgm:pt modelId="{AE2E9A5F-0AEB-4CAE-9C06-38D3C942A89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Balancers</a:t>
          </a:r>
          <a:endParaRPr lang="en-US" sz="1200" dirty="0"/>
        </a:p>
      </dgm:t>
    </dgm:pt>
    <dgm:pt modelId="{91448525-69C1-494E-8A15-C4D08A6173F3}" type="parTrans" cxnId="{8F4821A0-11A8-464B-AF80-4C565AFD3CAA}">
      <dgm:prSet/>
      <dgm:spPr/>
      <dgm:t>
        <a:bodyPr/>
        <a:lstStyle/>
        <a:p>
          <a:endParaRPr lang="en-US"/>
        </a:p>
      </dgm:t>
    </dgm:pt>
    <dgm:pt modelId="{00F1FED5-0101-4583-A884-EBBB875633C8}" type="sibTrans" cxnId="{8F4821A0-11A8-464B-AF80-4C565AFD3CAA}">
      <dgm:prSet/>
      <dgm:spPr/>
      <dgm:t>
        <a:bodyPr/>
        <a:lstStyle/>
        <a:p>
          <a:endParaRPr lang="en-US"/>
        </a:p>
      </dgm:t>
    </dgm:pt>
    <dgm:pt modelId="{925193BE-4AA4-46D1-B8CD-4C5D762358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Firewalls</a:t>
          </a:r>
          <a:endParaRPr lang="en-US" sz="1200" dirty="0"/>
        </a:p>
      </dgm:t>
    </dgm:pt>
    <dgm:pt modelId="{A1984B3B-1122-4EF6-89CE-70D74D8C98A6}" type="parTrans" cxnId="{83AB6733-BCE0-4F38-A711-4704DFE7F311}">
      <dgm:prSet/>
      <dgm:spPr/>
      <dgm:t>
        <a:bodyPr/>
        <a:lstStyle/>
        <a:p>
          <a:endParaRPr lang="en-US"/>
        </a:p>
      </dgm:t>
    </dgm:pt>
    <dgm:pt modelId="{AD6EA6AA-47BC-46E2-9A59-F387D2C6C895}" type="sibTrans" cxnId="{83AB6733-BCE0-4F38-A711-4704DFE7F311}">
      <dgm:prSet/>
      <dgm:spPr/>
      <dgm:t>
        <a:bodyPr/>
        <a:lstStyle/>
        <a:p>
          <a:endParaRPr lang="en-US"/>
        </a:p>
      </dgm:t>
    </dgm:pt>
    <dgm:pt modelId="{364512C9-505C-4769-8D06-9AA312395F9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E34BACE8-32FA-4147-86C6-275AA8597D3A}" type="parTrans" cxnId="{845FBB8F-E3DC-49A4-BB2A-F14A230D35CD}">
      <dgm:prSet/>
      <dgm:spPr/>
      <dgm:t>
        <a:bodyPr/>
        <a:lstStyle/>
        <a:p>
          <a:endParaRPr lang="en-US"/>
        </a:p>
      </dgm:t>
    </dgm:pt>
    <dgm:pt modelId="{6CAA3D9A-A321-4E42-912E-7A8C19DDC23C}" type="sibTrans" cxnId="{845FBB8F-E3DC-49A4-BB2A-F14A230D35CD}">
      <dgm:prSet/>
      <dgm:spPr/>
      <dgm:t>
        <a:bodyPr/>
        <a:lstStyle/>
        <a:p>
          <a:endParaRPr lang="en-US"/>
        </a:p>
      </dgm:t>
    </dgm:pt>
    <dgm:pt modelId="{9E6A2727-EBC7-471F-8315-A21CB61AC9F4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apps: </a:t>
          </a:r>
        </a:p>
      </dgm:t>
    </dgm:pt>
    <dgm:pt modelId="{E27C2A75-C8D1-4792-A79D-933E33FD35A1}" type="parTrans" cxnId="{878C70E7-50E2-46A3-A2BF-BF2F95A83096}">
      <dgm:prSet/>
      <dgm:spPr/>
      <dgm:t>
        <a:bodyPr/>
        <a:lstStyle/>
        <a:p>
          <a:endParaRPr lang="en-US"/>
        </a:p>
      </dgm:t>
    </dgm:pt>
    <dgm:pt modelId="{3DFAD8ED-C005-4B98-9C5F-6DD6F4954BED}" type="sibTrans" cxnId="{878C70E7-50E2-46A3-A2BF-BF2F95A83096}">
      <dgm:prSet/>
      <dgm:spPr/>
      <dgm:t>
        <a:bodyPr/>
        <a:lstStyle/>
        <a:p>
          <a:endParaRPr lang="en-US"/>
        </a:p>
      </dgm:t>
    </dgm:pt>
    <dgm:pt modelId="{D1A16225-F387-4182-B6D9-3865CDAB4B0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Load Balancers</a:t>
          </a:r>
        </a:p>
      </dgm:t>
    </dgm:pt>
    <dgm:pt modelId="{C283F514-14A3-463A-9335-A6BDFADBBDCE}" type="parTrans" cxnId="{9737B2BB-3C60-4416-A1CD-6B350AE44EA7}">
      <dgm:prSet/>
      <dgm:spPr/>
      <dgm:t>
        <a:bodyPr/>
        <a:lstStyle/>
        <a:p>
          <a:endParaRPr lang="en-US"/>
        </a:p>
      </dgm:t>
    </dgm:pt>
    <dgm:pt modelId="{8DB763EE-5C88-4D1A-A487-A8EA2EF60A8F}" type="sibTrans" cxnId="{9737B2BB-3C60-4416-A1CD-6B350AE44EA7}">
      <dgm:prSet/>
      <dgm:spPr/>
      <dgm:t>
        <a:bodyPr/>
        <a:lstStyle/>
        <a:p>
          <a:endParaRPr lang="en-US"/>
        </a:p>
      </dgm:t>
    </dgm:pt>
    <dgm:pt modelId="{B601B80A-2308-40BE-88B8-43797CD393AC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Firewalls</a:t>
          </a:r>
          <a:endParaRPr lang="en-US" sz="1200" dirty="0"/>
        </a:p>
      </dgm:t>
    </dgm:pt>
    <dgm:pt modelId="{A5701B55-F4EC-43DE-A322-7913C98E88FB}" type="parTrans" cxnId="{B52CFFE7-1634-45DE-BE9C-F3F104A86AF8}">
      <dgm:prSet/>
      <dgm:spPr/>
      <dgm:t>
        <a:bodyPr/>
        <a:lstStyle/>
        <a:p>
          <a:endParaRPr lang="en-US"/>
        </a:p>
      </dgm:t>
    </dgm:pt>
    <dgm:pt modelId="{69178F4C-80B5-4A07-A2BD-FEDD0B94ABFD}" type="sibTrans" cxnId="{B52CFFE7-1634-45DE-BE9C-F3F104A86AF8}">
      <dgm:prSet/>
      <dgm:spPr/>
      <dgm:t>
        <a:bodyPr/>
        <a:lstStyle/>
        <a:p>
          <a:endParaRPr lang="en-US"/>
        </a:p>
      </dgm:t>
    </dgm:pt>
    <dgm:pt modelId="{33EDE8EC-1C8B-41F9-889E-BA40EA5924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DF6685F9-6FEC-4BFD-86DD-040E305C8078}" type="parTrans" cxnId="{B6B5657B-B131-48A2-A845-E34AD3E0A7A4}">
      <dgm:prSet/>
      <dgm:spPr/>
      <dgm:t>
        <a:bodyPr/>
        <a:lstStyle/>
        <a:p>
          <a:endParaRPr lang="en-US"/>
        </a:p>
      </dgm:t>
    </dgm:pt>
    <dgm:pt modelId="{1D8B92FD-2AB1-4B24-89C1-FFEA103A2BF9}" type="sibTrans" cxnId="{B6B5657B-B131-48A2-A845-E34AD3E0A7A4}">
      <dgm:prSet/>
      <dgm:spPr/>
      <dgm:t>
        <a:bodyPr/>
        <a:lstStyle/>
        <a:p>
          <a:endParaRPr lang="en-US"/>
        </a:p>
      </dgm:t>
    </dgm:pt>
    <dgm:pt modelId="{6499085D-D26E-4E87-9D3A-4BD241BB3484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8C7D0D92-5263-47E5-B99E-2C5DE94AA0C7}" type="pres">
      <dgm:prSet presAssocID="{37A32C13-1933-47E5-A30A-4CC575BEBC89}" presName="linNode" presStyleCnt="0"/>
      <dgm:spPr/>
    </dgm:pt>
    <dgm:pt modelId="{0532CC2F-0A44-45E8-89C9-64ED2A26AD79}" type="pres">
      <dgm:prSet presAssocID="{37A32C13-1933-47E5-A30A-4CC575BEBC89}" presName="parentText" presStyleLbl="node1" presStyleIdx="0" presStyleCnt="4" custScaleX="161315">
        <dgm:presLayoutVars>
          <dgm:chMax val="1"/>
          <dgm:bulletEnabled val="1"/>
        </dgm:presLayoutVars>
      </dgm:prSet>
      <dgm:spPr/>
    </dgm:pt>
    <dgm:pt modelId="{8CA469DA-F899-4EBF-9E8E-EE5CF101C688}" type="pres">
      <dgm:prSet presAssocID="{37A32C13-1933-47E5-A30A-4CC575BEBC89}" presName="descendantText" presStyleLbl="alignAccFollowNode1" presStyleIdx="0" presStyleCnt="4" custScaleX="72962">
        <dgm:presLayoutVars>
          <dgm:bulletEnabled val="1"/>
        </dgm:presLayoutVars>
      </dgm:prSet>
      <dgm:spPr/>
    </dgm:pt>
    <dgm:pt modelId="{0366D87B-79DF-489C-BE7F-B843EBFBC3FD}" type="pres">
      <dgm:prSet presAssocID="{3383D565-7F08-41A4-B41C-5AD4A0DBC817}" presName="sp" presStyleCnt="0"/>
      <dgm:spPr/>
    </dgm:pt>
    <dgm:pt modelId="{D672B66D-07CA-41EB-B127-6CF596327B31}" type="pres">
      <dgm:prSet presAssocID="{608AA9BE-268A-4848-A0BD-270FF2C64F82}" presName="linNode" presStyleCnt="0"/>
      <dgm:spPr/>
    </dgm:pt>
    <dgm:pt modelId="{58B42DE4-7946-4A49-96FC-0D6F7841A111}" type="pres">
      <dgm:prSet presAssocID="{608AA9BE-268A-4848-A0BD-270FF2C64F82}" presName="parentText" presStyleLbl="node1" presStyleIdx="1" presStyleCnt="4" custScaleX="161315">
        <dgm:presLayoutVars>
          <dgm:chMax val="1"/>
          <dgm:bulletEnabled val="1"/>
        </dgm:presLayoutVars>
      </dgm:prSet>
      <dgm:spPr/>
    </dgm:pt>
    <dgm:pt modelId="{E73DED2C-EB00-4BB9-AE64-0231963948BD}" type="pres">
      <dgm:prSet presAssocID="{608AA9BE-268A-4848-A0BD-270FF2C64F82}" presName="descendantText" presStyleLbl="alignAccFollowNode1" presStyleIdx="1" presStyleCnt="4" custScaleX="72962">
        <dgm:presLayoutVars>
          <dgm:bulletEnabled val="1"/>
        </dgm:presLayoutVars>
      </dgm:prSet>
      <dgm:spPr/>
    </dgm:pt>
    <dgm:pt modelId="{C0E37029-9D87-429C-8D24-E09B190D7057}" type="pres">
      <dgm:prSet presAssocID="{3E4FA81A-157E-41B5-A444-9EDBE05BE2ED}" presName="sp" presStyleCnt="0"/>
      <dgm:spPr/>
    </dgm:pt>
    <dgm:pt modelId="{5DA704D3-973E-439C-B03B-8714448A92FA}" type="pres">
      <dgm:prSet presAssocID="{89167F20-F2D7-4A0E-A11C-8E8CF3091643}" presName="linNode" presStyleCnt="0"/>
      <dgm:spPr/>
    </dgm:pt>
    <dgm:pt modelId="{98C9C491-FD70-4992-8A44-FAF8A38080B6}" type="pres">
      <dgm:prSet presAssocID="{89167F20-F2D7-4A0E-A11C-8E8CF3091643}" presName="parentText" presStyleLbl="node1" presStyleIdx="2" presStyleCnt="4" custScaleX="161315">
        <dgm:presLayoutVars>
          <dgm:chMax val="1"/>
          <dgm:bulletEnabled val="1"/>
        </dgm:presLayoutVars>
      </dgm:prSet>
      <dgm:spPr/>
    </dgm:pt>
    <dgm:pt modelId="{02559278-1DEB-42AC-991B-9E7C71BF466A}" type="pres">
      <dgm:prSet presAssocID="{89167F20-F2D7-4A0E-A11C-8E8CF3091643}" presName="descendantText" presStyleLbl="alignAccFollowNode1" presStyleIdx="2" presStyleCnt="4" custScaleX="72962">
        <dgm:presLayoutVars>
          <dgm:bulletEnabled val="1"/>
        </dgm:presLayoutVars>
      </dgm:prSet>
      <dgm:spPr/>
    </dgm:pt>
    <dgm:pt modelId="{06AA8F66-1974-4EC0-8101-90E33EC88CF0}" type="pres">
      <dgm:prSet presAssocID="{0C9F4165-1E2C-451D-9AFD-A66608498D1E}" presName="sp" presStyleCnt="0"/>
      <dgm:spPr/>
    </dgm:pt>
    <dgm:pt modelId="{E1587307-5406-4E25-8077-916B0BA9C7C9}" type="pres">
      <dgm:prSet presAssocID="{9E6A2727-EBC7-471F-8315-A21CB61AC9F4}" presName="linNode" presStyleCnt="0"/>
      <dgm:spPr/>
    </dgm:pt>
    <dgm:pt modelId="{2A84144D-216D-46D9-9455-8180F475B6DE}" type="pres">
      <dgm:prSet presAssocID="{9E6A2727-EBC7-471F-8315-A21CB61AC9F4}" presName="parentText" presStyleLbl="node1" presStyleIdx="3" presStyleCnt="4" custScaleX="161315">
        <dgm:presLayoutVars>
          <dgm:chMax val="1"/>
          <dgm:bulletEnabled val="1"/>
        </dgm:presLayoutVars>
      </dgm:prSet>
      <dgm:spPr/>
    </dgm:pt>
    <dgm:pt modelId="{0612B6AC-5B0D-44EB-BBE6-EC1C055928A4}" type="pres">
      <dgm:prSet presAssocID="{9E6A2727-EBC7-471F-8315-A21CB61AC9F4}" presName="descendantText" presStyleLbl="alignAccFollowNode1" presStyleIdx="3" presStyleCnt="4" custScaleX="72962">
        <dgm:presLayoutVars>
          <dgm:bulletEnabled val="1"/>
        </dgm:presLayoutVars>
      </dgm:prSet>
      <dgm:spPr/>
    </dgm:pt>
  </dgm:ptLst>
  <dgm:cxnLst>
    <dgm:cxn modelId="{0D7A0B00-3EEB-4E13-A0E3-264B3DC3E48E}" type="presOf" srcId="{364512C9-505C-4769-8D06-9AA312395F91}" destId="{02559278-1DEB-42AC-991B-9E7C71BF466A}" srcOrd="0" destOrd="2" presId="urn:microsoft.com/office/officeart/2005/8/layout/vList5"/>
    <dgm:cxn modelId="{C6A5E908-51FA-4DC0-BCE5-094D4378F83E}" type="presOf" srcId="{37A32C13-1933-47E5-A30A-4CC575BEBC89}" destId="{0532CC2F-0A44-45E8-89C9-64ED2A26AD79}" srcOrd="0" destOrd="0" presId="urn:microsoft.com/office/officeart/2005/8/layout/vList5"/>
    <dgm:cxn modelId="{D64C991A-206E-4AF0-8613-330E55908154}" type="presOf" srcId="{B601B80A-2308-40BE-88B8-43797CD393AC}" destId="{0612B6AC-5B0D-44EB-BBE6-EC1C055928A4}" srcOrd="0" destOrd="1" presId="urn:microsoft.com/office/officeart/2005/8/layout/vList5"/>
    <dgm:cxn modelId="{DAE0622C-B198-4A53-ACC1-96576CCE3F98}" type="presOf" srcId="{925193BE-4AA4-46D1-B8CD-4C5D762358E3}" destId="{02559278-1DEB-42AC-991B-9E7C71BF466A}" srcOrd="0" destOrd="1" presId="urn:microsoft.com/office/officeart/2005/8/layout/vList5"/>
    <dgm:cxn modelId="{83AB6733-BCE0-4F38-A711-4704DFE7F311}" srcId="{89167F20-F2D7-4A0E-A11C-8E8CF3091643}" destId="{925193BE-4AA4-46D1-B8CD-4C5D762358E3}" srcOrd="1" destOrd="0" parTransId="{A1984B3B-1122-4EF6-89CE-70D74D8C98A6}" sibTransId="{AD6EA6AA-47BC-46E2-9A59-F387D2C6C895}"/>
    <dgm:cxn modelId="{FEB15033-C66A-4616-B326-3308522CC195}" type="presOf" srcId="{ED970002-A8AA-4836-B1C5-4BDD2EE54672}" destId="{E73DED2C-EB00-4BB9-AE64-0231963948BD}" srcOrd="0" destOrd="1" presId="urn:microsoft.com/office/officeart/2005/8/layout/vList5"/>
    <dgm:cxn modelId="{58140637-2B31-47F8-86B5-DB0DF939E9F0}" type="presOf" srcId="{9E6A2727-EBC7-471F-8315-A21CB61AC9F4}" destId="{2A84144D-216D-46D9-9455-8180F475B6DE}" srcOrd="0" destOrd="0" presId="urn:microsoft.com/office/officeart/2005/8/layout/vList5"/>
    <dgm:cxn modelId="{45BF7337-385C-407F-A1D2-9D1D1F1FDC6A}" srcId="{608AA9BE-268A-4848-A0BD-270FF2C64F82}" destId="{ED970002-A8AA-4836-B1C5-4BDD2EE54672}" srcOrd="1" destOrd="0" parTransId="{D0808DA2-EF8C-4FCE-B990-5D99C3565BAF}" sibTransId="{938DD2B3-C374-4BFE-ADB3-CA020F309A68}"/>
    <dgm:cxn modelId="{A590265B-12EE-4C43-BFE3-812A4C76BDA4}" srcId="{37A32C13-1933-47E5-A30A-4CC575BEBC89}" destId="{2C171BA1-6D32-410E-B95B-04AA2B504C19}" srcOrd="2" destOrd="0" parTransId="{8EBC5111-A4C2-4623-A0C7-60A301B2A13F}" sibTransId="{BDEA8271-ABC8-4BA1-95C0-34F692BB429B}"/>
    <dgm:cxn modelId="{D1E1B05E-E49F-4BA5-8954-CF4DA626BA57}" srcId="{5C10455F-AC52-4F97-85D4-621F710A237E}" destId="{89167F20-F2D7-4A0E-A11C-8E8CF3091643}" srcOrd="2" destOrd="0" parTransId="{0BAAE96E-B383-4421-9709-91ED2CB157D4}" sibTransId="{0C9F4165-1E2C-451D-9AFD-A66608498D1E}"/>
    <dgm:cxn modelId="{3B8C7261-F046-4F35-AC57-314FCFB9C97B}" srcId="{37A32C13-1933-47E5-A30A-4CC575BEBC89}" destId="{18407BD8-3A2A-4B98-9865-0715003904CE}" srcOrd="1" destOrd="0" parTransId="{C611D031-74A4-4F2C-B888-6E298A214AF3}" sibTransId="{20FB6601-1417-40B1-B359-C68F2B712659}"/>
    <dgm:cxn modelId="{BCEEAA41-A45F-4304-B8F6-45AD40BF453E}" type="presOf" srcId="{33EDE8EC-1C8B-41F9-889E-BA40EA592496}" destId="{0612B6AC-5B0D-44EB-BBE6-EC1C055928A4}" srcOrd="0" destOrd="2" presId="urn:microsoft.com/office/officeart/2005/8/layout/vList5"/>
    <dgm:cxn modelId="{995E1167-F7A2-443D-A412-99106A66F75B}" type="presOf" srcId="{62EF97B1-06AA-4204-9C18-027CF77BEB16}" destId="{E73DED2C-EB00-4BB9-AE64-0231963948BD}" srcOrd="0" destOrd="2" presId="urn:microsoft.com/office/officeart/2005/8/layout/vList5"/>
    <dgm:cxn modelId="{6796A455-E5FA-407F-BB38-3A0EB14A26DF}" srcId="{608AA9BE-268A-4848-A0BD-270FF2C64F82}" destId="{F410960C-86EA-4460-B21D-5252C106A396}" srcOrd="0" destOrd="0" parTransId="{41F439D2-3FD8-4105-8C6D-923C549B1DB7}" sibTransId="{E12370BD-7E67-4648-8A68-D2FAFC22BA43}"/>
    <dgm:cxn modelId="{CEE00B76-27DB-4853-A7E1-76CD22B0F7B8}" type="presOf" srcId="{A227F757-FCAB-469F-B181-8B1D049B1673}" destId="{8CA469DA-F899-4EBF-9E8E-EE5CF101C688}" srcOrd="0" destOrd="0" presId="urn:microsoft.com/office/officeart/2005/8/layout/vList5"/>
    <dgm:cxn modelId="{B6B5657B-B131-48A2-A845-E34AD3E0A7A4}" srcId="{9E6A2727-EBC7-471F-8315-A21CB61AC9F4}" destId="{33EDE8EC-1C8B-41F9-889E-BA40EA592496}" srcOrd="2" destOrd="0" parTransId="{DF6685F9-6FEC-4BFD-86DD-040E305C8078}" sibTransId="{1D8B92FD-2AB1-4B24-89C1-FFEA103A2BF9}"/>
    <dgm:cxn modelId="{09ECF587-A241-4763-93A7-D64FE345A601}" type="presOf" srcId="{5C10455F-AC52-4F97-85D4-621F710A237E}" destId="{6499085D-D26E-4E87-9D3A-4BD241BB3484}" srcOrd="0" destOrd="0" presId="urn:microsoft.com/office/officeart/2005/8/layout/vList5"/>
    <dgm:cxn modelId="{845FBB8F-E3DC-49A4-BB2A-F14A230D35CD}" srcId="{89167F20-F2D7-4A0E-A11C-8E8CF3091643}" destId="{364512C9-505C-4769-8D06-9AA312395F91}" srcOrd="2" destOrd="0" parTransId="{E34BACE8-32FA-4147-86C6-275AA8597D3A}" sibTransId="{6CAA3D9A-A321-4E42-912E-7A8C19DDC23C}"/>
    <dgm:cxn modelId="{34246993-614F-4C6C-B675-360DD12ACED7}" type="presOf" srcId="{2C171BA1-6D32-410E-B95B-04AA2B504C19}" destId="{8CA469DA-F899-4EBF-9E8E-EE5CF101C688}" srcOrd="0" destOrd="2" presId="urn:microsoft.com/office/officeart/2005/8/layout/vList5"/>
    <dgm:cxn modelId="{9939FE98-8347-4032-AE53-80CA2A3D8886}" type="presOf" srcId="{AE2E9A5F-0AEB-4CAE-9C06-38D3C942A898}" destId="{02559278-1DEB-42AC-991B-9E7C71BF466A}" srcOrd="0" destOrd="0" presId="urn:microsoft.com/office/officeart/2005/8/layout/vList5"/>
    <dgm:cxn modelId="{8F4821A0-11A8-464B-AF80-4C565AFD3CAA}" srcId="{89167F20-F2D7-4A0E-A11C-8E8CF3091643}" destId="{AE2E9A5F-0AEB-4CAE-9C06-38D3C942A898}" srcOrd="0" destOrd="0" parTransId="{91448525-69C1-494E-8A15-C4D08A6173F3}" sibTransId="{00F1FED5-0101-4583-A884-EBBB875633C8}"/>
    <dgm:cxn modelId="{6BFB74A3-EBBF-4AA0-8A25-A7B603ACDD2E}" srcId="{5C10455F-AC52-4F97-85D4-621F710A237E}" destId="{608AA9BE-268A-4848-A0BD-270FF2C64F82}" srcOrd="1" destOrd="0" parTransId="{DDE50C50-02D0-41C3-8A47-CC28EFB6BAF6}" sibTransId="{3E4FA81A-157E-41B5-A444-9EDBE05BE2ED}"/>
    <dgm:cxn modelId="{4014F2B7-00E0-4D45-8A2C-F8235CC36BD6}" type="presOf" srcId="{18407BD8-3A2A-4B98-9865-0715003904CE}" destId="{8CA469DA-F899-4EBF-9E8E-EE5CF101C688}" srcOrd="0" destOrd="1" presId="urn:microsoft.com/office/officeart/2005/8/layout/vList5"/>
    <dgm:cxn modelId="{9737B2BB-3C60-4416-A1CD-6B350AE44EA7}" srcId="{9E6A2727-EBC7-471F-8315-A21CB61AC9F4}" destId="{D1A16225-F387-4182-B6D9-3865CDAB4B09}" srcOrd="0" destOrd="0" parTransId="{C283F514-14A3-463A-9335-A6BDFADBBDCE}" sibTransId="{8DB763EE-5C88-4D1A-A487-A8EA2EF60A8F}"/>
    <dgm:cxn modelId="{374AD2BF-ABAB-44DF-BD64-E02CB0FB85FA}" srcId="{37A32C13-1933-47E5-A30A-4CC575BEBC89}" destId="{A227F757-FCAB-469F-B181-8B1D049B1673}" srcOrd="0" destOrd="0" parTransId="{FCA4883E-CBDE-4D79-9842-741612B6192A}" sibTransId="{1CD54E3D-8C2E-4F57-9AB5-BCE7297CA006}"/>
    <dgm:cxn modelId="{F20C5DC1-007A-4E66-812C-5196719E416E}" type="presOf" srcId="{D1A16225-F387-4182-B6D9-3865CDAB4B09}" destId="{0612B6AC-5B0D-44EB-BBE6-EC1C055928A4}" srcOrd="0" destOrd="0" presId="urn:microsoft.com/office/officeart/2005/8/layout/vList5"/>
    <dgm:cxn modelId="{65AE6FC2-FE8B-4699-91AA-F1C2B21B8189}" type="presOf" srcId="{608AA9BE-268A-4848-A0BD-270FF2C64F82}" destId="{58B42DE4-7946-4A49-96FC-0D6F7841A111}" srcOrd="0" destOrd="0" presId="urn:microsoft.com/office/officeart/2005/8/layout/vList5"/>
    <dgm:cxn modelId="{5756DDCF-37DF-48D7-9549-6DF356A8808B}" type="presOf" srcId="{89167F20-F2D7-4A0E-A11C-8E8CF3091643}" destId="{98C9C491-FD70-4992-8A44-FAF8A38080B6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878C70E7-50E2-46A3-A2BF-BF2F95A83096}" srcId="{5C10455F-AC52-4F97-85D4-621F710A237E}" destId="{9E6A2727-EBC7-471F-8315-A21CB61AC9F4}" srcOrd="3" destOrd="0" parTransId="{E27C2A75-C8D1-4792-A79D-933E33FD35A1}" sibTransId="{3DFAD8ED-C005-4B98-9C5F-6DD6F4954BED}"/>
    <dgm:cxn modelId="{B52CFFE7-1634-45DE-BE9C-F3F104A86AF8}" srcId="{9E6A2727-EBC7-471F-8315-A21CB61AC9F4}" destId="{B601B80A-2308-40BE-88B8-43797CD393AC}" srcOrd="1" destOrd="0" parTransId="{A5701B55-F4EC-43DE-A322-7913C98E88FB}" sibTransId="{69178F4C-80B5-4A07-A2BD-FEDD0B94ABFD}"/>
    <dgm:cxn modelId="{F83150F5-8F83-4D4E-AA6E-3580ED289134}" type="presOf" srcId="{F410960C-86EA-4460-B21D-5252C106A396}" destId="{E73DED2C-EB00-4BB9-AE64-0231963948BD}" srcOrd="0" destOrd="0" presId="urn:microsoft.com/office/officeart/2005/8/layout/vList5"/>
    <dgm:cxn modelId="{7713EEF9-455B-41F1-8EB9-E47B1E8EEE5D}" srcId="{608AA9BE-268A-4848-A0BD-270FF2C64F82}" destId="{62EF97B1-06AA-4204-9C18-027CF77BEB16}" srcOrd="2" destOrd="0" parTransId="{BD96D2F6-A195-4652-9C76-5BD3FA57974D}" sibTransId="{F121733C-EBC8-4B72-9044-D73064D13E05}"/>
    <dgm:cxn modelId="{D20C281D-4A01-45AA-B195-7761C8CFFB18}" type="presParOf" srcId="{6499085D-D26E-4E87-9D3A-4BD241BB3484}" destId="{8C7D0D92-5263-47E5-B99E-2C5DE94AA0C7}" srcOrd="0" destOrd="0" presId="urn:microsoft.com/office/officeart/2005/8/layout/vList5"/>
    <dgm:cxn modelId="{9D6B529F-8268-41F5-8ADE-45CFCCDF4A4F}" type="presParOf" srcId="{8C7D0D92-5263-47E5-B99E-2C5DE94AA0C7}" destId="{0532CC2F-0A44-45E8-89C9-64ED2A26AD79}" srcOrd="0" destOrd="0" presId="urn:microsoft.com/office/officeart/2005/8/layout/vList5"/>
    <dgm:cxn modelId="{D0BA5CBF-5598-4582-9223-2766CD75A3A8}" type="presParOf" srcId="{8C7D0D92-5263-47E5-B99E-2C5DE94AA0C7}" destId="{8CA469DA-F899-4EBF-9E8E-EE5CF101C688}" srcOrd="1" destOrd="0" presId="urn:microsoft.com/office/officeart/2005/8/layout/vList5"/>
    <dgm:cxn modelId="{9A7625C8-AA8A-4D34-AE20-CDF8CDA684EC}" type="presParOf" srcId="{6499085D-D26E-4E87-9D3A-4BD241BB3484}" destId="{0366D87B-79DF-489C-BE7F-B843EBFBC3FD}" srcOrd="1" destOrd="0" presId="urn:microsoft.com/office/officeart/2005/8/layout/vList5"/>
    <dgm:cxn modelId="{65E014F0-67D9-4548-ABB5-DEF225E78A4C}" type="presParOf" srcId="{6499085D-D26E-4E87-9D3A-4BD241BB3484}" destId="{D672B66D-07CA-41EB-B127-6CF596327B31}" srcOrd="2" destOrd="0" presId="urn:microsoft.com/office/officeart/2005/8/layout/vList5"/>
    <dgm:cxn modelId="{00F76C12-CA4C-42BB-A1E4-CBFD6DA5F643}" type="presParOf" srcId="{D672B66D-07CA-41EB-B127-6CF596327B31}" destId="{58B42DE4-7946-4A49-96FC-0D6F7841A111}" srcOrd="0" destOrd="0" presId="urn:microsoft.com/office/officeart/2005/8/layout/vList5"/>
    <dgm:cxn modelId="{4A66F225-B856-4CEE-8241-154C483FDE22}" type="presParOf" srcId="{D672B66D-07CA-41EB-B127-6CF596327B31}" destId="{E73DED2C-EB00-4BB9-AE64-0231963948BD}" srcOrd="1" destOrd="0" presId="urn:microsoft.com/office/officeart/2005/8/layout/vList5"/>
    <dgm:cxn modelId="{7D5719DA-6E74-4069-807C-DA18257182FE}" type="presParOf" srcId="{6499085D-D26E-4E87-9D3A-4BD241BB3484}" destId="{C0E37029-9D87-429C-8D24-E09B190D7057}" srcOrd="3" destOrd="0" presId="urn:microsoft.com/office/officeart/2005/8/layout/vList5"/>
    <dgm:cxn modelId="{F477C827-6488-4179-A171-DCFDDAC5A52F}" type="presParOf" srcId="{6499085D-D26E-4E87-9D3A-4BD241BB3484}" destId="{5DA704D3-973E-439C-B03B-8714448A92FA}" srcOrd="4" destOrd="0" presId="urn:microsoft.com/office/officeart/2005/8/layout/vList5"/>
    <dgm:cxn modelId="{4306FB29-BBE4-4FCB-84E5-4CE3F62654C3}" type="presParOf" srcId="{5DA704D3-973E-439C-B03B-8714448A92FA}" destId="{98C9C491-FD70-4992-8A44-FAF8A38080B6}" srcOrd="0" destOrd="0" presId="urn:microsoft.com/office/officeart/2005/8/layout/vList5"/>
    <dgm:cxn modelId="{7B5FD4FB-75AC-4C22-834F-F3265D5252A8}" type="presParOf" srcId="{5DA704D3-973E-439C-B03B-8714448A92FA}" destId="{02559278-1DEB-42AC-991B-9E7C71BF466A}" srcOrd="1" destOrd="0" presId="urn:microsoft.com/office/officeart/2005/8/layout/vList5"/>
    <dgm:cxn modelId="{6149AAEB-3A8B-4168-8E46-666D52F2534A}" type="presParOf" srcId="{6499085D-D26E-4E87-9D3A-4BD241BB3484}" destId="{06AA8F66-1974-4EC0-8101-90E33EC88CF0}" srcOrd="5" destOrd="0" presId="urn:microsoft.com/office/officeart/2005/8/layout/vList5"/>
    <dgm:cxn modelId="{A9C96549-A73E-4DC2-9F3E-7356DFB8584E}" type="presParOf" srcId="{6499085D-D26E-4E87-9D3A-4BD241BB3484}" destId="{E1587307-5406-4E25-8077-916B0BA9C7C9}" srcOrd="6" destOrd="0" presId="urn:microsoft.com/office/officeart/2005/8/layout/vList5"/>
    <dgm:cxn modelId="{FBEBE66E-26CA-41E1-946D-57AFB4BD49ED}" type="presParOf" srcId="{E1587307-5406-4E25-8077-916B0BA9C7C9}" destId="{2A84144D-216D-46D9-9455-8180F475B6DE}" srcOrd="0" destOrd="0" presId="urn:microsoft.com/office/officeart/2005/8/layout/vList5"/>
    <dgm:cxn modelId="{CC995E7B-09D1-434A-AFF2-9B460196EA2E}" type="presParOf" srcId="{E1587307-5406-4E25-8077-916B0BA9C7C9}" destId="{0612B6AC-5B0D-44EB-BBE6-EC1C055928A4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roles: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49BD01E4-5A1D-4762-A688-238CE45FD6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Flow Mod</a:t>
          </a:r>
        </a:p>
      </dgm:t>
    </dgm:pt>
    <dgm:pt modelId="{42279710-0EBF-4955-AEA7-47C9A1BBD621}" type="parTrans" cxnId="{1DE1B711-1EB8-42AE-9C2F-1E3D52FB3B35}">
      <dgm:prSet/>
      <dgm:spPr/>
      <dgm:t>
        <a:bodyPr/>
        <a:lstStyle/>
        <a:p>
          <a:endParaRPr lang="en-US" sz="800"/>
        </a:p>
      </dgm:t>
    </dgm:pt>
    <dgm:pt modelId="{17356A6F-6E31-4FFA-AE1D-8477D6AF2821}" type="sibTrans" cxnId="{1DE1B711-1EB8-42AE-9C2F-1E3D52FB3B35}">
      <dgm:prSet/>
      <dgm:spPr/>
      <dgm:t>
        <a:bodyPr/>
        <a:lstStyle/>
        <a:p>
          <a:endParaRPr lang="en-US" sz="800"/>
        </a:p>
      </dgm:t>
    </dgm:pt>
    <dgm:pt modelId="{997B759E-3161-452E-A87B-AA9004D2803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Balancing</a:t>
          </a:r>
        </a:p>
      </dgm:t>
    </dgm:pt>
    <dgm:pt modelId="{AAAEAE60-E12B-4BCA-9D2A-C0A7FA16B9B8}" type="parTrans" cxnId="{E32F34AC-19FB-4EAA-9942-36C9127018D5}">
      <dgm:prSet/>
      <dgm:spPr/>
      <dgm:t>
        <a:bodyPr/>
        <a:lstStyle/>
        <a:p>
          <a:endParaRPr lang="en-US" sz="800"/>
        </a:p>
      </dgm:t>
    </dgm:pt>
    <dgm:pt modelId="{DEB0918C-4E10-4799-ACFE-EDAF82A47596}" type="sibTrans" cxnId="{E32F34AC-19FB-4EAA-9942-36C9127018D5}">
      <dgm:prSet/>
      <dgm:spPr/>
      <dgm:t>
        <a:bodyPr/>
        <a:lstStyle/>
        <a:p>
          <a:endParaRPr lang="en-US" sz="800"/>
        </a:p>
      </dgm:t>
    </dgm:pt>
    <dgm:pt modelId="{D2327E55-BD40-4D08-AE04-8AA3F575783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5E391D89-EA5B-4A69-9D02-3D5FDD81D535}" type="parTrans" cxnId="{41547001-2C7D-41D1-951F-F7E6A5C026E0}">
      <dgm:prSet/>
      <dgm:spPr/>
      <dgm:t>
        <a:bodyPr/>
        <a:lstStyle/>
        <a:p>
          <a:endParaRPr lang="en-US" sz="800"/>
        </a:p>
      </dgm:t>
    </dgm:pt>
    <dgm:pt modelId="{A96BC3C8-F949-4E25-8E47-73A8FC183A92}" type="sibTrans" cxnId="{41547001-2C7D-41D1-951F-F7E6A5C026E0}">
      <dgm:prSet/>
      <dgm:spPr/>
      <dgm:t>
        <a:bodyPr/>
        <a:lstStyle/>
        <a:p>
          <a:endParaRPr lang="en-US" sz="800"/>
        </a:p>
      </dgm:t>
    </dgm:pt>
    <dgm:pt modelId="{3150437E-6758-4F01-AEFE-4526782FB3B6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>
              <a:solidFill>
                <a:schemeClr val="tx1"/>
              </a:solidFill>
            </a:rPr>
            <a:t>VoIP-specific roles: </a:t>
          </a:r>
          <a:endParaRPr lang="en-US" sz="1400" b="1" dirty="0">
            <a:solidFill>
              <a:schemeClr val="tx1"/>
            </a:solidFill>
          </a:endParaRPr>
        </a:p>
      </dgm:t>
    </dgm:pt>
    <dgm:pt modelId="{2C2B8890-1798-40A4-A614-13E32837EF76}" type="parTrans" cxnId="{CBD2FD7F-9926-4AB2-A5F1-7A2DB9E7FE04}">
      <dgm:prSet/>
      <dgm:spPr/>
      <dgm:t>
        <a:bodyPr/>
        <a:lstStyle/>
        <a:p>
          <a:endParaRPr lang="en-US" sz="800"/>
        </a:p>
      </dgm:t>
    </dgm:pt>
    <dgm:pt modelId="{2DA50AAB-EDEC-4DF2-BCF0-38312F41C854}" type="sibTrans" cxnId="{CBD2FD7F-9926-4AB2-A5F1-7A2DB9E7FE04}">
      <dgm:prSet/>
      <dgm:spPr/>
      <dgm:t>
        <a:bodyPr/>
        <a:lstStyle/>
        <a:p>
          <a:endParaRPr lang="en-US" sz="800"/>
        </a:p>
      </dgm:t>
    </dgm:pt>
    <dgm:pt modelId="{1D61DC9A-D040-4404-BF47-92A7B31B67D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Flow Mod</a:t>
          </a:r>
          <a:endParaRPr lang="en-US" sz="1200" dirty="0"/>
        </a:p>
      </dgm:t>
    </dgm:pt>
    <dgm:pt modelId="{CEA73A88-067B-473B-A5E8-C1DFF503BB68}" type="parTrans" cxnId="{FD487D32-9A05-41F3-9256-CB486609D9C9}">
      <dgm:prSet/>
      <dgm:spPr/>
      <dgm:t>
        <a:bodyPr/>
        <a:lstStyle/>
        <a:p>
          <a:endParaRPr lang="en-US" sz="800"/>
        </a:p>
      </dgm:t>
    </dgm:pt>
    <dgm:pt modelId="{8EE8428F-44C6-457F-A07A-BB9D19CCC894}" type="sibTrans" cxnId="{FD487D32-9A05-41F3-9256-CB486609D9C9}">
      <dgm:prSet/>
      <dgm:spPr/>
      <dgm:t>
        <a:bodyPr/>
        <a:lstStyle/>
        <a:p>
          <a:endParaRPr lang="en-US" sz="800"/>
        </a:p>
      </dgm:t>
    </dgm:pt>
    <dgm:pt modelId="{D82AD6B3-CB40-410D-9652-449EDF1078D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Balancing</a:t>
          </a:r>
          <a:endParaRPr lang="en-US" sz="1200" dirty="0"/>
        </a:p>
      </dgm:t>
    </dgm:pt>
    <dgm:pt modelId="{68C36968-09F5-4EB7-B4AC-3365ABBCCE95}" type="parTrans" cxnId="{FD5C9CFD-E8BD-43AF-9180-094C75D3D5AD}">
      <dgm:prSet/>
      <dgm:spPr/>
      <dgm:t>
        <a:bodyPr/>
        <a:lstStyle/>
        <a:p>
          <a:endParaRPr lang="en-US" sz="800"/>
        </a:p>
      </dgm:t>
    </dgm:pt>
    <dgm:pt modelId="{1C9304A4-79AD-4DDB-B639-614A0FCA7733}" type="sibTrans" cxnId="{FD5C9CFD-E8BD-43AF-9180-094C75D3D5AD}">
      <dgm:prSet/>
      <dgm:spPr/>
      <dgm:t>
        <a:bodyPr/>
        <a:lstStyle/>
        <a:p>
          <a:endParaRPr lang="en-US" sz="800"/>
        </a:p>
      </dgm:t>
    </dgm:pt>
    <dgm:pt modelId="{985DD51C-1ED0-4968-BF4F-25DD35EBD1F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F433A231-AAFF-4B0F-A205-2DAB7626664B}" type="parTrans" cxnId="{0F1EECCC-71D2-44D7-A2A2-955BD1215C5A}">
      <dgm:prSet/>
      <dgm:spPr/>
      <dgm:t>
        <a:bodyPr/>
        <a:lstStyle/>
        <a:p>
          <a:endParaRPr lang="en-US" sz="800"/>
        </a:p>
      </dgm:t>
    </dgm:pt>
    <dgm:pt modelId="{B44F9B06-D08C-4039-B9C8-9EE977F50D51}" type="sibTrans" cxnId="{0F1EECCC-71D2-44D7-A2A2-955BD1215C5A}">
      <dgm:prSet/>
      <dgm:spPr/>
      <dgm:t>
        <a:bodyPr/>
        <a:lstStyle/>
        <a:p>
          <a:endParaRPr lang="en-US" sz="800"/>
        </a:p>
      </dgm:t>
    </dgm:pt>
    <dgm:pt modelId="{C14EF0FA-B39E-4B45-8A41-EA059CFA7DBA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>
              <a:solidFill>
                <a:schemeClr val="tx1"/>
              </a:solidFill>
            </a:rPr>
            <a:t>FTP-specific roles: </a:t>
          </a:r>
          <a:endParaRPr lang="en-US" sz="1400" b="1" dirty="0">
            <a:solidFill>
              <a:schemeClr val="tx1"/>
            </a:solidFill>
          </a:endParaRPr>
        </a:p>
      </dgm:t>
    </dgm:pt>
    <dgm:pt modelId="{E71A3747-01A5-44F4-86B7-84446133ED7F}" type="parTrans" cxnId="{FEFD0B0B-2C49-4B1B-85C0-5B8F10A92002}">
      <dgm:prSet/>
      <dgm:spPr/>
      <dgm:t>
        <a:bodyPr/>
        <a:lstStyle/>
        <a:p>
          <a:endParaRPr lang="en-US" sz="800"/>
        </a:p>
      </dgm:t>
    </dgm:pt>
    <dgm:pt modelId="{6578F0E5-D981-439D-8DC9-08020D943F55}" type="sibTrans" cxnId="{FEFD0B0B-2C49-4B1B-85C0-5B8F10A92002}">
      <dgm:prSet/>
      <dgm:spPr/>
      <dgm:t>
        <a:bodyPr/>
        <a:lstStyle/>
        <a:p>
          <a:endParaRPr lang="en-US" sz="800"/>
        </a:p>
      </dgm:t>
    </dgm:pt>
    <dgm:pt modelId="{CB83FAA1-040C-4AB0-8F8A-DC9E0AF58ECD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Ftp Flow Mod</a:t>
          </a:r>
        </a:p>
      </dgm:t>
    </dgm:pt>
    <dgm:pt modelId="{7CAFEDFC-5F3B-45A8-A653-92FEA0B149EF}" type="parTrans" cxnId="{DC703D0F-640E-4A39-8057-9837DB6FD494}">
      <dgm:prSet/>
      <dgm:spPr/>
      <dgm:t>
        <a:bodyPr/>
        <a:lstStyle/>
        <a:p>
          <a:endParaRPr lang="en-US" sz="800"/>
        </a:p>
      </dgm:t>
    </dgm:pt>
    <dgm:pt modelId="{4A3112CC-03A1-4731-AFBD-D840E097F5CC}" type="sibTrans" cxnId="{DC703D0F-640E-4A39-8057-9837DB6FD494}">
      <dgm:prSet/>
      <dgm:spPr/>
      <dgm:t>
        <a:bodyPr/>
        <a:lstStyle/>
        <a:p>
          <a:endParaRPr lang="en-US" sz="800"/>
        </a:p>
      </dgm:t>
    </dgm:pt>
    <dgm:pt modelId="{CF8EF592-FA27-430A-97F3-675CEB96680D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Balancing</a:t>
          </a:r>
          <a:endParaRPr lang="en-US" sz="1200" dirty="0"/>
        </a:p>
      </dgm:t>
    </dgm:pt>
    <dgm:pt modelId="{ED722C97-D68C-4F0C-959D-B0DA8F6D704A}" type="parTrans" cxnId="{C83846BD-E664-4F9E-9457-E7D0E98FB3C3}">
      <dgm:prSet/>
      <dgm:spPr/>
      <dgm:t>
        <a:bodyPr/>
        <a:lstStyle/>
        <a:p>
          <a:endParaRPr lang="en-US" sz="800"/>
        </a:p>
      </dgm:t>
    </dgm:pt>
    <dgm:pt modelId="{8BF8462A-5D26-4B1E-A13B-ED80C623F36B}" type="sibTrans" cxnId="{C83846BD-E664-4F9E-9457-E7D0E98FB3C3}">
      <dgm:prSet/>
      <dgm:spPr/>
      <dgm:t>
        <a:bodyPr/>
        <a:lstStyle/>
        <a:p>
          <a:endParaRPr lang="en-US" sz="800"/>
        </a:p>
      </dgm:t>
    </dgm:pt>
    <dgm:pt modelId="{CF5B9494-2DFD-43A7-9105-B952EA8EECBF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F49425D-1B08-4FB1-BC11-4BF4EF5A2E3D}" type="parTrans" cxnId="{D1C56107-4505-4496-9F6C-4C8C22B39EBE}">
      <dgm:prSet/>
      <dgm:spPr/>
      <dgm:t>
        <a:bodyPr/>
        <a:lstStyle/>
        <a:p>
          <a:endParaRPr lang="en-US" sz="800"/>
        </a:p>
      </dgm:t>
    </dgm:pt>
    <dgm:pt modelId="{E02A5210-86CC-4491-8292-17001F791DE5}" type="sibTrans" cxnId="{D1C56107-4505-4496-9F6C-4C8C22B39EBE}">
      <dgm:prSet/>
      <dgm:spPr/>
      <dgm:t>
        <a:bodyPr/>
        <a:lstStyle/>
        <a:p>
          <a:endParaRPr lang="en-US" sz="800"/>
        </a:p>
      </dgm:t>
    </dgm:pt>
    <dgm:pt modelId="{88D34049-9DB8-4A7A-9CFA-55AB734E0DC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roles: </a:t>
          </a:r>
        </a:p>
      </dgm:t>
    </dgm:pt>
    <dgm:pt modelId="{D0CDC4B3-3BB8-4908-BEEE-1C15A12B6281}" type="parTrans" cxnId="{4133D447-1804-4C16-A0D6-35E7431F22E2}">
      <dgm:prSet/>
      <dgm:spPr/>
      <dgm:t>
        <a:bodyPr/>
        <a:lstStyle/>
        <a:p>
          <a:endParaRPr lang="en-US" sz="800"/>
        </a:p>
      </dgm:t>
    </dgm:pt>
    <dgm:pt modelId="{0351E328-BD53-44DF-8646-9FE34FBAF2F7}" type="sibTrans" cxnId="{4133D447-1804-4C16-A0D6-35E7431F22E2}">
      <dgm:prSet/>
      <dgm:spPr/>
      <dgm:t>
        <a:bodyPr/>
        <a:lstStyle/>
        <a:p>
          <a:endParaRPr lang="en-US" sz="800"/>
        </a:p>
      </dgm:t>
    </dgm:pt>
    <dgm:pt modelId="{16C222D4-EFCB-46C7-B842-8B2726B899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Flow Mod</a:t>
          </a:r>
        </a:p>
      </dgm:t>
    </dgm:pt>
    <dgm:pt modelId="{1738F825-9C8B-4B0F-A41B-A49B5290A005}" type="parTrans" cxnId="{6A7E1D47-9876-4C62-8420-C1A106BE00B1}">
      <dgm:prSet/>
      <dgm:spPr/>
      <dgm:t>
        <a:bodyPr/>
        <a:lstStyle/>
        <a:p>
          <a:endParaRPr lang="en-US" sz="800"/>
        </a:p>
      </dgm:t>
    </dgm:pt>
    <dgm:pt modelId="{5C905926-F5C9-40A3-BDFC-47418DB79B6F}" type="sibTrans" cxnId="{6A7E1D47-9876-4C62-8420-C1A106BE00B1}">
      <dgm:prSet/>
      <dgm:spPr/>
      <dgm:t>
        <a:bodyPr/>
        <a:lstStyle/>
        <a:p>
          <a:endParaRPr lang="en-US" sz="800"/>
        </a:p>
      </dgm:t>
    </dgm:pt>
    <dgm:pt modelId="{1AF2F622-D4BD-4AFF-9145-2203272B1B8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Load Balancing</a:t>
          </a:r>
          <a:endParaRPr lang="en-US" sz="1200" dirty="0"/>
        </a:p>
      </dgm:t>
    </dgm:pt>
    <dgm:pt modelId="{02E78DA6-E4CB-4DF6-81BE-4686F755AC3C}" type="parTrans" cxnId="{5ACDA193-8247-400E-95A0-CED129E5730D}">
      <dgm:prSet/>
      <dgm:spPr/>
      <dgm:t>
        <a:bodyPr/>
        <a:lstStyle/>
        <a:p>
          <a:endParaRPr lang="en-US" sz="800"/>
        </a:p>
      </dgm:t>
    </dgm:pt>
    <dgm:pt modelId="{1C3FE162-6766-4EBC-844F-8A489CFA8F2F}" type="sibTrans" cxnId="{5ACDA193-8247-400E-95A0-CED129E5730D}">
      <dgm:prSet/>
      <dgm:spPr/>
      <dgm:t>
        <a:bodyPr/>
        <a:lstStyle/>
        <a:p>
          <a:endParaRPr lang="en-US" sz="800"/>
        </a:p>
      </dgm:t>
    </dgm:pt>
    <dgm:pt modelId="{F088CB0A-6601-4F52-9F53-296EEE657AE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4C5D5C09-8DBF-4384-912C-642CA4A390A8}" type="parTrans" cxnId="{CFB741C6-133F-4044-A7AC-2F93CCA034D1}">
      <dgm:prSet/>
      <dgm:spPr/>
      <dgm:t>
        <a:bodyPr/>
        <a:lstStyle/>
        <a:p>
          <a:endParaRPr lang="en-US" sz="800"/>
        </a:p>
      </dgm:t>
    </dgm:pt>
    <dgm:pt modelId="{11C98030-6A50-469B-BF5F-7E935AC9DD4F}" type="sibTrans" cxnId="{CFB741C6-133F-4044-A7AC-2F93CCA034D1}">
      <dgm:prSet/>
      <dgm:spPr/>
      <dgm:t>
        <a:bodyPr/>
        <a:lstStyle/>
        <a:p>
          <a:endParaRPr lang="en-US" sz="800"/>
        </a:p>
      </dgm:t>
    </dgm:pt>
    <dgm:pt modelId="{408F6638-B735-4B36-8B22-DBC5A5082EAB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20A30446-074E-4540-A588-D0C85CA2270D}" type="pres">
      <dgm:prSet presAssocID="{37A32C13-1933-47E5-A30A-4CC575BEBC89}" presName="linNode" presStyleCnt="0"/>
      <dgm:spPr/>
    </dgm:pt>
    <dgm:pt modelId="{649C084D-8E09-4B38-A62F-EF1191095825}" type="pres">
      <dgm:prSet presAssocID="{37A32C13-1933-47E5-A30A-4CC575BEBC89}" presName="parentText" presStyleLbl="node1" presStyleIdx="0" presStyleCnt="4" custScaleX="143456">
        <dgm:presLayoutVars>
          <dgm:chMax val="1"/>
          <dgm:bulletEnabled val="1"/>
        </dgm:presLayoutVars>
      </dgm:prSet>
      <dgm:spPr/>
    </dgm:pt>
    <dgm:pt modelId="{A0D91B1A-D6A4-4CFF-BC54-C2A9AFCCB8B2}" type="pres">
      <dgm:prSet presAssocID="{37A32C13-1933-47E5-A30A-4CC575BEBC89}" presName="descendantText" presStyleLbl="alignAccFollowNode1" presStyleIdx="0" presStyleCnt="4" custScaleX="70741">
        <dgm:presLayoutVars>
          <dgm:bulletEnabled val="1"/>
        </dgm:presLayoutVars>
      </dgm:prSet>
      <dgm:spPr/>
    </dgm:pt>
    <dgm:pt modelId="{B6E3DF08-9543-4C68-942A-8ABA303981AA}" type="pres">
      <dgm:prSet presAssocID="{3383D565-7F08-41A4-B41C-5AD4A0DBC817}" presName="sp" presStyleCnt="0"/>
      <dgm:spPr/>
    </dgm:pt>
    <dgm:pt modelId="{D035B8DA-4903-429A-A00C-6BB68C716BE8}" type="pres">
      <dgm:prSet presAssocID="{3150437E-6758-4F01-AEFE-4526782FB3B6}" presName="linNode" presStyleCnt="0"/>
      <dgm:spPr/>
    </dgm:pt>
    <dgm:pt modelId="{4ADC9050-D2C6-4103-ADFF-3DE86355FF30}" type="pres">
      <dgm:prSet presAssocID="{3150437E-6758-4F01-AEFE-4526782FB3B6}" presName="parentText" presStyleLbl="node1" presStyleIdx="1" presStyleCnt="4" custScaleX="143456">
        <dgm:presLayoutVars>
          <dgm:chMax val="1"/>
          <dgm:bulletEnabled val="1"/>
        </dgm:presLayoutVars>
      </dgm:prSet>
      <dgm:spPr/>
    </dgm:pt>
    <dgm:pt modelId="{1E6D991B-A469-48E9-AF81-79CA58048443}" type="pres">
      <dgm:prSet presAssocID="{3150437E-6758-4F01-AEFE-4526782FB3B6}" presName="descendantText" presStyleLbl="alignAccFollowNode1" presStyleIdx="1" presStyleCnt="4" custScaleX="70741">
        <dgm:presLayoutVars>
          <dgm:bulletEnabled val="1"/>
        </dgm:presLayoutVars>
      </dgm:prSet>
      <dgm:spPr/>
    </dgm:pt>
    <dgm:pt modelId="{96AB79BF-9D59-4B48-A5EA-9F98B02D9C7E}" type="pres">
      <dgm:prSet presAssocID="{2DA50AAB-EDEC-4DF2-BCF0-38312F41C854}" presName="sp" presStyleCnt="0"/>
      <dgm:spPr/>
    </dgm:pt>
    <dgm:pt modelId="{B4D23AE0-C8E1-4B4A-883C-562579B4DF73}" type="pres">
      <dgm:prSet presAssocID="{C14EF0FA-B39E-4B45-8A41-EA059CFA7DBA}" presName="linNode" presStyleCnt="0"/>
      <dgm:spPr/>
    </dgm:pt>
    <dgm:pt modelId="{EEDA931B-AD85-4245-8E05-E4AFA70C05EF}" type="pres">
      <dgm:prSet presAssocID="{C14EF0FA-B39E-4B45-8A41-EA059CFA7DBA}" presName="parentText" presStyleLbl="node1" presStyleIdx="2" presStyleCnt="4" custScaleX="143456">
        <dgm:presLayoutVars>
          <dgm:chMax val="1"/>
          <dgm:bulletEnabled val="1"/>
        </dgm:presLayoutVars>
      </dgm:prSet>
      <dgm:spPr/>
    </dgm:pt>
    <dgm:pt modelId="{9E6D80FA-A12D-402F-9077-D21D24A7D0F7}" type="pres">
      <dgm:prSet presAssocID="{C14EF0FA-B39E-4B45-8A41-EA059CFA7DBA}" presName="descendantText" presStyleLbl="alignAccFollowNode1" presStyleIdx="2" presStyleCnt="4" custScaleX="70741">
        <dgm:presLayoutVars>
          <dgm:bulletEnabled val="1"/>
        </dgm:presLayoutVars>
      </dgm:prSet>
      <dgm:spPr/>
    </dgm:pt>
    <dgm:pt modelId="{8FC05A91-40EA-45CF-A85D-8CF5244E834C}" type="pres">
      <dgm:prSet presAssocID="{6578F0E5-D981-439D-8DC9-08020D943F55}" presName="sp" presStyleCnt="0"/>
      <dgm:spPr/>
    </dgm:pt>
    <dgm:pt modelId="{071CEBD0-8779-46DE-96C3-B12A5BC3AEFB}" type="pres">
      <dgm:prSet presAssocID="{88D34049-9DB8-4A7A-9CFA-55AB734E0DC2}" presName="linNode" presStyleCnt="0"/>
      <dgm:spPr/>
    </dgm:pt>
    <dgm:pt modelId="{DA970DEC-A213-4FE3-BA06-4FA394FD0C86}" type="pres">
      <dgm:prSet presAssocID="{88D34049-9DB8-4A7A-9CFA-55AB734E0DC2}" presName="parentText" presStyleLbl="node1" presStyleIdx="3" presStyleCnt="4" custScaleX="143456">
        <dgm:presLayoutVars>
          <dgm:chMax val="1"/>
          <dgm:bulletEnabled val="1"/>
        </dgm:presLayoutVars>
      </dgm:prSet>
      <dgm:spPr/>
    </dgm:pt>
    <dgm:pt modelId="{420CE180-010E-4587-9070-5A0030EBEE06}" type="pres">
      <dgm:prSet presAssocID="{88D34049-9DB8-4A7A-9CFA-55AB734E0DC2}" presName="descendantText" presStyleLbl="alignAccFollowNode1" presStyleIdx="3" presStyleCnt="4" custScaleX="70741">
        <dgm:presLayoutVars>
          <dgm:bulletEnabled val="1"/>
        </dgm:presLayoutVars>
      </dgm:prSet>
      <dgm:spPr/>
    </dgm:pt>
  </dgm:ptLst>
  <dgm:cxnLst>
    <dgm:cxn modelId="{41547001-2C7D-41D1-951F-F7E6A5C026E0}" srcId="{37A32C13-1933-47E5-A30A-4CC575BEBC89}" destId="{D2327E55-BD40-4D08-AE04-8AA3F5757833}" srcOrd="2" destOrd="0" parTransId="{5E391D89-EA5B-4A69-9D02-3D5FDD81D535}" sibTransId="{A96BC3C8-F949-4E25-8E47-73A8FC183A92}"/>
    <dgm:cxn modelId="{D1C56107-4505-4496-9F6C-4C8C22B39EBE}" srcId="{C14EF0FA-B39E-4B45-8A41-EA059CFA7DBA}" destId="{CF5B9494-2DFD-43A7-9105-B952EA8EECBF}" srcOrd="2" destOrd="0" parTransId="{8F49425D-1B08-4FB1-BC11-4BF4EF5A2E3D}" sibTransId="{E02A5210-86CC-4491-8292-17001F791DE5}"/>
    <dgm:cxn modelId="{9DE95608-A5D0-4B6C-84B7-3993D5EB8ACE}" type="presOf" srcId="{3150437E-6758-4F01-AEFE-4526782FB3B6}" destId="{4ADC9050-D2C6-4103-ADFF-3DE86355FF30}" srcOrd="0" destOrd="0" presId="urn:microsoft.com/office/officeart/2005/8/layout/vList5"/>
    <dgm:cxn modelId="{FEFD0B0B-2C49-4B1B-85C0-5B8F10A92002}" srcId="{5C10455F-AC52-4F97-85D4-621F710A237E}" destId="{C14EF0FA-B39E-4B45-8A41-EA059CFA7DBA}" srcOrd="2" destOrd="0" parTransId="{E71A3747-01A5-44F4-86B7-84446133ED7F}" sibTransId="{6578F0E5-D981-439D-8DC9-08020D943F55}"/>
    <dgm:cxn modelId="{DC703D0F-640E-4A39-8057-9837DB6FD494}" srcId="{C14EF0FA-B39E-4B45-8A41-EA059CFA7DBA}" destId="{CB83FAA1-040C-4AB0-8F8A-DC9E0AF58ECD}" srcOrd="0" destOrd="0" parTransId="{7CAFEDFC-5F3B-45A8-A653-92FEA0B149EF}" sibTransId="{4A3112CC-03A1-4731-AFBD-D840E097F5CC}"/>
    <dgm:cxn modelId="{A5D89A10-AB15-43DF-B997-A2613EF93D32}" type="presOf" srcId="{985DD51C-1ED0-4968-BF4F-25DD35EBD1F8}" destId="{1E6D991B-A469-48E9-AF81-79CA58048443}" srcOrd="0" destOrd="2" presId="urn:microsoft.com/office/officeart/2005/8/layout/vList5"/>
    <dgm:cxn modelId="{1DE1B711-1EB8-42AE-9C2F-1E3D52FB3B35}" srcId="{37A32C13-1933-47E5-A30A-4CC575BEBC89}" destId="{49BD01E4-5A1D-4762-A688-238CE45FD6B9}" srcOrd="0" destOrd="0" parTransId="{42279710-0EBF-4955-AEA7-47C9A1BBD621}" sibTransId="{17356A6F-6E31-4FFA-AE1D-8477D6AF2821}"/>
    <dgm:cxn modelId="{F1FDA627-90F3-4C13-81AE-58F2D89FFA67}" type="presOf" srcId="{37A32C13-1933-47E5-A30A-4CC575BEBC89}" destId="{649C084D-8E09-4B38-A62F-EF1191095825}" srcOrd="0" destOrd="0" presId="urn:microsoft.com/office/officeart/2005/8/layout/vList5"/>
    <dgm:cxn modelId="{2476412B-5AD2-4C3D-B53E-5366CC354CDE}" type="presOf" srcId="{D82AD6B3-CB40-410D-9652-449EDF1078D4}" destId="{1E6D991B-A469-48E9-AF81-79CA58048443}" srcOrd="0" destOrd="1" presId="urn:microsoft.com/office/officeart/2005/8/layout/vList5"/>
    <dgm:cxn modelId="{FD487D32-9A05-41F3-9256-CB486609D9C9}" srcId="{3150437E-6758-4F01-AEFE-4526782FB3B6}" destId="{1D61DC9A-D040-4404-BF47-92A7B31B67D9}" srcOrd="0" destOrd="0" parTransId="{CEA73A88-067B-473B-A5E8-C1DFF503BB68}" sibTransId="{8EE8428F-44C6-457F-A07A-BB9D19CCC894}"/>
    <dgm:cxn modelId="{9109C360-3083-4947-826D-AF0AB0670190}" type="presOf" srcId="{88D34049-9DB8-4A7A-9CFA-55AB734E0DC2}" destId="{DA970DEC-A213-4FE3-BA06-4FA394FD0C86}" srcOrd="0" destOrd="0" presId="urn:microsoft.com/office/officeart/2005/8/layout/vList5"/>
    <dgm:cxn modelId="{6A7E1D47-9876-4C62-8420-C1A106BE00B1}" srcId="{88D34049-9DB8-4A7A-9CFA-55AB734E0DC2}" destId="{16C222D4-EFCB-46C7-B842-8B2726B899B9}" srcOrd="0" destOrd="0" parTransId="{1738F825-9C8B-4B0F-A41B-A49B5290A005}" sibTransId="{5C905926-F5C9-40A3-BDFC-47418DB79B6F}"/>
    <dgm:cxn modelId="{4133D447-1804-4C16-A0D6-35E7431F22E2}" srcId="{5C10455F-AC52-4F97-85D4-621F710A237E}" destId="{88D34049-9DB8-4A7A-9CFA-55AB734E0DC2}" srcOrd="3" destOrd="0" parTransId="{D0CDC4B3-3BB8-4908-BEEE-1C15A12B6281}" sibTransId="{0351E328-BD53-44DF-8646-9FE34FBAF2F7}"/>
    <dgm:cxn modelId="{80369E6B-8835-477D-89A1-E7CB8C21A57D}" type="presOf" srcId="{5C10455F-AC52-4F97-85D4-621F710A237E}" destId="{408F6638-B735-4B36-8B22-DBC5A5082EAB}" srcOrd="0" destOrd="0" presId="urn:microsoft.com/office/officeart/2005/8/layout/vList5"/>
    <dgm:cxn modelId="{4D1C9E6F-3291-47F5-9395-24C16DEBC583}" type="presOf" srcId="{997B759E-3161-452E-A87B-AA9004D28035}" destId="{A0D91B1A-D6A4-4CFF-BC54-C2A9AFCCB8B2}" srcOrd="0" destOrd="1" presId="urn:microsoft.com/office/officeart/2005/8/layout/vList5"/>
    <dgm:cxn modelId="{E7122578-38B9-4866-8D35-C932EDEC7E03}" type="presOf" srcId="{49BD01E4-5A1D-4762-A688-238CE45FD6B9}" destId="{A0D91B1A-D6A4-4CFF-BC54-C2A9AFCCB8B2}" srcOrd="0" destOrd="0" presId="urn:microsoft.com/office/officeart/2005/8/layout/vList5"/>
    <dgm:cxn modelId="{57C65B78-6F49-4484-9422-E0841F00B841}" type="presOf" srcId="{D2327E55-BD40-4D08-AE04-8AA3F5757833}" destId="{A0D91B1A-D6A4-4CFF-BC54-C2A9AFCCB8B2}" srcOrd="0" destOrd="2" presId="urn:microsoft.com/office/officeart/2005/8/layout/vList5"/>
    <dgm:cxn modelId="{CBD2FD7F-9926-4AB2-A5F1-7A2DB9E7FE04}" srcId="{5C10455F-AC52-4F97-85D4-621F710A237E}" destId="{3150437E-6758-4F01-AEFE-4526782FB3B6}" srcOrd="1" destOrd="0" parTransId="{2C2B8890-1798-40A4-A614-13E32837EF76}" sibTransId="{2DA50AAB-EDEC-4DF2-BCF0-38312F41C854}"/>
    <dgm:cxn modelId="{5ACDA193-8247-400E-95A0-CED129E5730D}" srcId="{88D34049-9DB8-4A7A-9CFA-55AB734E0DC2}" destId="{1AF2F622-D4BD-4AFF-9145-2203272B1B84}" srcOrd="1" destOrd="0" parTransId="{02E78DA6-E4CB-4DF6-81BE-4686F755AC3C}" sibTransId="{1C3FE162-6766-4EBC-844F-8A489CFA8F2F}"/>
    <dgm:cxn modelId="{65F55D99-D7A4-4DDB-877C-96BB5DA0B213}" type="presOf" srcId="{F088CB0A-6601-4F52-9F53-296EEE657AE6}" destId="{420CE180-010E-4587-9070-5A0030EBEE06}" srcOrd="0" destOrd="2" presId="urn:microsoft.com/office/officeart/2005/8/layout/vList5"/>
    <dgm:cxn modelId="{E32F34AC-19FB-4EAA-9942-36C9127018D5}" srcId="{37A32C13-1933-47E5-A30A-4CC575BEBC89}" destId="{997B759E-3161-452E-A87B-AA9004D28035}" srcOrd="1" destOrd="0" parTransId="{AAAEAE60-E12B-4BCA-9D2A-C0A7FA16B9B8}" sibTransId="{DEB0918C-4E10-4799-ACFE-EDAF82A47596}"/>
    <dgm:cxn modelId="{6599F7B3-0A9C-4163-BD90-8F1550FE5A08}" type="presOf" srcId="{1D61DC9A-D040-4404-BF47-92A7B31B67D9}" destId="{1E6D991B-A469-48E9-AF81-79CA58048443}" srcOrd="0" destOrd="0" presId="urn:microsoft.com/office/officeart/2005/8/layout/vList5"/>
    <dgm:cxn modelId="{B63818B9-B032-4923-BCC6-88B4AFAE3216}" type="presOf" srcId="{CF8EF592-FA27-430A-97F3-675CEB96680D}" destId="{9E6D80FA-A12D-402F-9077-D21D24A7D0F7}" srcOrd="0" destOrd="1" presId="urn:microsoft.com/office/officeart/2005/8/layout/vList5"/>
    <dgm:cxn modelId="{C83846BD-E664-4F9E-9457-E7D0E98FB3C3}" srcId="{C14EF0FA-B39E-4B45-8A41-EA059CFA7DBA}" destId="{CF8EF592-FA27-430A-97F3-675CEB96680D}" srcOrd="1" destOrd="0" parTransId="{ED722C97-D68C-4F0C-959D-B0DA8F6D704A}" sibTransId="{8BF8462A-5D26-4B1E-A13B-ED80C623F36B}"/>
    <dgm:cxn modelId="{CFB741C6-133F-4044-A7AC-2F93CCA034D1}" srcId="{88D34049-9DB8-4A7A-9CFA-55AB734E0DC2}" destId="{F088CB0A-6601-4F52-9F53-296EEE657AE6}" srcOrd="2" destOrd="0" parTransId="{4C5D5C09-8DBF-4384-912C-642CA4A390A8}" sibTransId="{11C98030-6A50-469B-BF5F-7E935AC9DD4F}"/>
    <dgm:cxn modelId="{87EF87C7-34DA-43EF-9A7F-58C3BC16FA14}" type="presOf" srcId="{1AF2F622-D4BD-4AFF-9145-2203272B1B84}" destId="{420CE180-010E-4587-9070-5A0030EBEE06}" srcOrd="0" destOrd="1" presId="urn:microsoft.com/office/officeart/2005/8/layout/vList5"/>
    <dgm:cxn modelId="{0F1EECCC-71D2-44D7-A2A2-955BD1215C5A}" srcId="{3150437E-6758-4F01-AEFE-4526782FB3B6}" destId="{985DD51C-1ED0-4968-BF4F-25DD35EBD1F8}" srcOrd="2" destOrd="0" parTransId="{F433A231-AAFF-4B0F-A205-2DAB7626664B}" sibTransId="{B44F9B06-D08C-4039-B9C8-9EE977F50D51}"/>
    <dgm:cxn modelId="{191FA1D3-DEAF-41D6-9651-9386114BEB54}" type="presOf" srcId="{CB83FAA1-040C-4AB0-8F8A-DC9E0AF58ECD}" destId="{9E6D80FA-A12D-402F-9077-D21D24A7D0F7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563F4EDE-44C0-4B44-9C78-45BFD2F6E33B}" type="presOf" srcId="{C14EF0FA-B39E-4B45-8A41-EA059CFA7DBA}" destId="{EEDA931B-AD85-4245-8E05-E4AFA70C05EF}" srcOrd="0" destOrd="0" presId="urn:microsoft.com/office/officeart/2005/8/layout/vList5"/>
    <dgm:cxn modelId="{1A8832E6-FC70-4475-BCDB-8B6D084BEEF0}" type="presOf" srcId="{CF5B9494-2DFD-43A7-9105-B952EA8EECBF}" destId="{9E6D80FA-A12D-402F-9077-D21D24A7D0F7}" srcOrd="0" destOrd="2" presId="urn:microsoft.com/office/officeart/2005/8/layout/vList5"/>
    <dgm:cxn modelId="{AE4E7CFA-FBE6-4F3C-B1BE-C91D9291519C}" type="presOf" srcId="{16C222D4-EFCB-46C7-B842-8B2726B899B9}" destId="{420CE180-010E-4587-9070-5A0030EBEE06}" srcOrd="0" destOrd="0" presId="urn:microsoft.com/office/officeart/2005/8/layout/vList5"/>
    <dgm:cxn modelId="{FD5C9CFD-E8BD-43AF-9180-094C75D3D5AD}" srcId="{3150437E-6758-4F01-AEFE-4526782FB3B6}" destId="{D82AD6B3-CB40-410D-9652-449EDF1078D4}" srcOrd="1" destOrd="0" parTransId="{68C36968-09F5-4EB7-B4AC-3365ABBCCE95}" sibTransId="{1C9304A4-79AD-4DDB-B639-614A0FCA7733}"/>
    <dgm:cxn modelId="{EFEAC83A-FC39-45D2-96C6-44F98003D3CC}" type="presParOf" srcId="{408F6638-B735-4B36-8B22-DBC5A5082EAB}" destId="{20A30446-074E-4540-A588-D0C85CA2270D}" srcOrd="0" destOrd="0" presId="urn:microsoft.com/office/officeart/2005/8/layout/vList5"/>
    <dgm:cxn modelId="{7A7CF45D-5D00-48B1-8454-54E0614E222C}" type="presParOf" srcId="{20A30446-074E-4540-A588-D0C85CA2270D}" destId="{649C084D-8E09-4B38-A62F-EF1191095825}" srcOrd="0" destOrd="0" presId="urn:microsoft.com/office/officeart/2005/8/layout/vList5"/>
    <dgm:cxn modelId="{B8DEDBB6-C15B-4296-95B0-F68C7DC3CA34}" type="presParOf" srcId="{20A30446-074E-4540-A588-D0C85CA2270D}" destId="{A0D91B1A-D6A4-4CFF-BC54-C2A9AFCCB8B2}" srcOrd="1" destOrd="0" presId="urn:microsoft.com/office/officeart/2005/8/layout/vList5"/>
    <dgm:cxn modelId="{3D0F5465-1F0F-494D-AAAA-E6CB969C9084}" type="presParOf" srcId="{408F6638-B735-4B36-8B22-DBC5A5082EAB}" destId="{B6E3DF08-9543-4C68-942A-8ABA303981AA}" srcOrd="1" destOrd="0" presId="urn:microsoft.com/office/officeart/2005/8/layout/vList5"/>
    <dgm:cxn modelId="{93A6F7C4-88CE-4092-9C5D-CAE792A23959}" type="presParOf" srcId="{408F6638-B735-4B36-8B22-DBC5A5082EAB}" destId="{D035B8DA-4903-429A-A00C-6BB68C716BE8}" srcOrd="2" destOrd="0" presId="urn:microsoft.com/office/officeart/2005/8/layout/vList5"/>
    <dgm:cxn modelId="{0FD2139C-FF7F-4CEC-B015-1E567F27E00A}" type="presParOf" srcId="{D035B8DA-4903-429A-A00C-6BB68C716BE8}" destId="{4ADC9050-D2C6-4103-ADFF-3DE86355FF30}" srcOrd="0" destOrd="0" presId="urn:microsoft.com/office/officeart/2005/8/layout/vList5"/>
    <dgm:cxn modelId="{781B1348-E956-4A9B-9916-E909C38ED523}" type="presParOf" srcId="{D035B8DA-4903-429A-A00C-6BB68C716BE8}" destId="{1E6D991B-A469-48E9-AF81-79CA58048443}" srcOrd="1" destOrd="0" presId="urn:microsoft.com/office/officeart/2005/8/layout/vList5"/>
    <dgm:cxn modelId="{812A3F23-D556-456E-90F3-D9589B1677E9}" type="presParOf" srcId="{408F6638-B735-4B36-8B22-DBC5A5082EAB}" destId="{96AB79BF-9D59-4B48-A5EA-9F98B02D9C7E}" srcOrd="3" destOrd="0" presId="urn:microsoft.com/office/officeart/2005/8/layout/vList5"/>
    <dgm:cxn modelId="{EFC61667-A263-46A3-B566-F9697167ABC5}" type="presParOf" srcId="{408F6638-B735-4B36-8B22-DBC5A5082EAB}" destId="{B4D23AE0-C8E1-4B4A-883C-562579B4DF73}" srcOrd="4" destOrd="0" presId="urn:microsoft.com/office/officeart/2005/8/layout/vList5"/>
    <dgm:cxn modelId="{E7AB7213-5AA7-44C7-BC5C-CC5680B0F44B}" type="presParOf" srcId="{B4D23AE0-C8E1-4B4A-883C-562579B4DF73}" destId="{EEDA931B-AD85-4245-8E05-E4AFA70C05EF}" srcOrd="0" destOrd="0" presId="urn:microsoft.com/office/officeart/2005/8/layout/vList5"/>
    <dgm:cxn modelId="{6922F295-792E-4915-8089-B9720B0C43B7}" type="presParOf" srcId="{B4D23AE0-C8E1-4B4A-883C-562579B4DF73}" destId="{9E6D80FA-A12D-402F-9077-D21D24A7D0F7}" srcOrd="1" destOrd="0" presId="urn:microsoft.com/office/officeart/2005/8/layout/vList5"/>
    <dgm:cxn modelId="{E5567D56-DF7B-425D-953D-DB0A0B93B67B}" type="presParOf" srcId="{408F6638-B735-4B36-8B22-DBC5A5082EAB}" destId="{8FC05A91-40EA-45CF-A85D-8CF5244E834C}" srcOrd="5" destOrd="0" presId="urn:microsoft.com/office/officeart/2005/8/layout/vList5"/>
    <dgm:cxn modelId="{2FCDA5DB-E837-4232-9A96-200DEB8A9B66}" type="presParOf" srcId="{408F6638-B735-4B36-8B22-DBC5A5082EAB}" destId="{071CEBD0-8779-46DE-96C3-B12A5BC3AEFB}" srcOrd="6" destOrd="0" presId="urn:microsoft.com/office/officeart/2005/8/layout/vList5"/>
    <dgm:cxn modelId="{2AE495D3-480D-4FE7-AE76-0882FDBCA547}" type="presParOf" srcId="{071CEBD0-8779-46DE-96C3-B12A5BC3AEFB}" destId="{DA970DEC-A213-4FE3-BA06-4FA394FD0C86}" srcOrd="0" destOrd="0" presId="urn:microsoft.com/office/officeart/2005/8/layout/vList5"/>
    <dgm:cxn modelId="{EBA1A9F0-B862-4684-8E44-D6AA139D6B89}" type="presParOf" srcId="{071CEBD0-8779-46DE-96C3-B12A5BC3AEFB}" destId="{420CE180-010E-4587-9070-5A0030EBEE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apps: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A227F757-FCAB-469F-B181-8B1D049B167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Balancers</a:t>
          </a:r>
        </a:p>
      </dgm:t>
    </dgm:pt>
    <dgm:pt modelId="{FCA4883E-CBDE-4D79-9842-741612B6192A}" type="parTrans" cxnId="{374AD2BF-ABAB-44DF-BD64-E02CB0FB85FA}">
      <dgm:prSet/>
      <dgm:spPr/>
      <dgm:t>
        <a:bodyPr/>
        <a:lstStyle/>
        <a:p>
          <a:endParaRPr lang="en-US"/>
        </a:p>
      </dgm:t>
    </dgm:pt>
    <dgm:pt modelId="{1CD54E3D-8C2E-4F57-9AB5-BCE7297CA006}" type="sibTrans" cxnId="{374AD2BF-ABAB-44DF-BD64-E02CB0FB85FA}">
      <dgm:prSet/>
      <dgm:spPr/>
      <dgm:t>
        <a:bodyPr/>
        <a:lstStyle/>
        <a:p>
          <a:endParaRPr lang="en-US"/>
        </a:p>
      </dgm:t>
    </dgm:pt>
    <dgm:pt modelId="{18407BD8-3A2A-4B98-9865-0715003904CE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Firewalls</a:t>
          </a:r>
        </a:p>
      </dgm:t>
    </dgm:pt>
    <dgm:pt modelId="{C611D031-74A4-4F2C-B888-6E298A214AF3}" type="parTrans" cxnId="{3B8C7261-F046-4F35-AC57-314FCFB9C97B}">
      <dgm:prSet/>
      <dgm:spPr/>
      <dgm:t>
        <a:bodyPr/>
        <a:lstStyle/>
        <a:p>
          <a:endParaRPr lang="en-US"/>
        </a:p>
      </dgm:t>
    </dgm:pt>
    <dgm:pt modelId="{20FB6601-1417-40B1-B359-C68F2B712659}" type="sibTrans" cxnId="{3B8C7261-F046-4F35-AC57-314FCFB9C97B}">
      <dgm:prSet/>
      <dgm:spPr/>
      <dgm:t>
        <a:bodyPr/>
        <a:lstStyle/>
        <a:p>
          <a:endParaRPr lang="en-US"/>
        </a:p>
      </dgm:t>
    </dgm:pt>
    <dgm:pt modelId="{2C171BA1-6D32-410E-B95B-04AA2B504C1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EBC5111-A4C2-4623-A0C7-60A301B2A13F}" type="parTrans" cxnId="{A590265B-12EE-4C43-BFE3-812A4C76BDA4}">
      <dgm:prSet/>
      <dgm:spPr/>
      <dgm:t>
        <a:bodyPr/>
        <a:lstStyle/>
        <a:p>
          <a:endParaRPr lang="en-US"/>
        </a:p>
      </dgm:t>
    </dgm:pt>
    <dgm:pt modelId="{BDEA8271-ABC8-4BA1-95C0-34F692BB429B}" type="sibTrans" cxnId="{A590265B-12EE-4C43-BFE3-812A4C76BDA4}">
      <dgm:prSet/>
      <dgm:spPr/>
      <dgm:t>
        <a:bodyPr/>
        <a:lstStyle/>
        <a:p>
          <a:endParaRPr lang="en-US"/>
        </a:p>
      </dgm:t>
    </dgm:pt>
    <dgm:pt modelId="{608AA9BE-268A-4848-A0BD-270FF2C64F8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VoIP-specific apps: </a:t>
          </a:r>
        </a:p>
      </dgm:t>
    </dgm:pt>
    <dgm:pt modelId="{DDE50C50-02D0-41C3-8A47-CC28EFB6BAF6}" type="parTrans" cxnId="{6BFB74A3-EBBF-4AA0-8A25-A7B603ACDD2E}">
      <dgm:prSet/>
      <dgm:spPr/>
      <dgm:t>
        <a:bodyPr/>
        <a:lstStyle/>
        <a:p>
          <a:endParaRPr lang="en-US"/>
        </a:p>
      </dgm:t>
    </dgm:pt>
    <dgm:pt modelId="{3E4FA81A-157E-41B5-A444-9EDBE05BE2ED}" type="sibTrans" cxnId="{6BFB74A3-EBBF-4AA0-8A25-A7B603ACDD2E}">
      <dgm:prSet/>
      <dgm:spPr/>
      <dgm:t>
        <a:bodyPr/>
        <a:lstStyle/>
        <a:p>
          <a:endParaRPr lang="en-US"/>
        </a:p>
      </dgm:t>
    </dgm:pt>
    <dgm:pt modelId="{F410960C-86EA-4460-B21D-5252C106A3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Balancers</a:t>
          </a:r>
          <a:endParaRPr lang="en-US" sz="1200" dirty="0"/>
        </a:p>
      </dgm:t>
    </dgm:pt>
    <dgm:pt modelId="{41F439D2-3FD8-4105-8C6D-923C549B1DB7}" type="parTrans" cxnId="{6796A455-E5FA-407F-BB38-3A0EB14A26DF}">
      <dgm:prSet/>
      <dgm:spPr/>
      <dgm:t>
        <a:bodyPr/>
        <a:lstStyle/>
        <a:p>
          <a:endParaRPr lang="en-US"/>
        </a:p>
      </dgm:t>
    </dgm:pt>
    <dgm:pt modelId="{E12370BD-7E67-4648-8A68-D2FAFC22BA43}" type="sibTrans" cxnId="{6796A455-E5FA-407F-BB38-3A0EB14A26DF}">
      <dgm:prSet/>
      <dgm:spPr/>
      <dgm:t>
        <a:bodyPr/>
        <a:lstStyle/>
        <a:p>
          <a:endParaRPr lang="en-US"/>
        </a:p>
      </dgm:t>
    </dgm:pt>
    <dgm:pt modelId="{ED970002-A8AA-4836-B1C5-4BDD2EE54672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Firewalls</a:t>
          </a:r>
          <a:endParaRPr lang="en-US" sz="1200" dirty="0"/>
        </a:p>
      </dgm:t>
    </dgm:pt>
    <dgm:pt modelId="{D0808DA2-EF8C-4FCE-B990-5D99C3565BAF}" type="parTrans" cxnId="{45BF7337-385C-407F-A1D2-9D1D1F1FDC6A}">
      <dgm:prSet/>
      <dgm:spPr/>
      <dgm:t>
        <a:bodyPr/>
        <a:lstStyle/>
        <a:p>
          <a:endParaRPr lang="en-US"/>
        </a:p>
      </dgm:t>
    </dgm:pt>
    <dgm:pt modelId="{938DD2B3-C374-4BFE-ADB3-CA020F309A68}" type="sibTrans" cxnId="{45BF7337-385C-407F-A1D2-9D1D1F1FDC6A}">
      <dgm:prSet/>
      <dgm:spPr/>
      <dgm:t>
        <a:bodyPr/>
        <a:lstStyle/>
        <a:p>
          <a:endParaRPr lang="en-US"/>
        </a:p>
      </dgm:t>
    </dgm:pt>
    <dgm:pt modelId="{62EF97B1-06AA-4204-9C18-027CF77BEB1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BD96D2F6-A195-4652-9C76-5BD3FA57974D}" type="parTrans" cxnId="{7713EEF9-455B-41F1-8EB9-E47B1E8EEE5D}">
      <dgm:prSet/>
      <dgm:spPr/>
      <dgm:t>
        <a:bodyPr/>
        <a:lstStyle/>
        <a:p>
          <a:endParaRPr lang="en-US"/>
        </a:p>
      </dgm:t>
    </dgm:pt>
    <dgm:pt modelId="{F121733C-EBC8-4B72-9044-D73064D13E05}" type="sibTrans" cxnId="{7713EEF9-455B-41F1-8EB9-E47B1E8EEE5D}">
      <dgm:prSet/>
      <dgm:spPr/>
      <dgm:t>
        <a:bodyPr/>
        <a:lstStyle/>
        <a:p>
          <a:endParaRPr lang="en-US"/>
        </a:p>
      </dgm:t>
    </dgm:pt>
    <dgm:pt modelId="{89167F20-F2D7-4A0E-A11C-8E8CF3091643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FTP-specific apps: </a:t>
          </a:r>
        </a:p>
      </dgm:t>
    </dgm:pt>
    <dgm:pt modelId="{0BAAE96E-B383-4421-9709-91ED2CB157D4}" type="parTrans" cxnId="{D1E1B05E-E49F-4BA5-8954-CF4DA626BA57}">
      <dgm:prSet/>
      <dgm:spPr/>
      <dgm:t>
        <a:bodyPr/>
        <a:lstStyle/>
        <a:p>
          <a:endParaRPr lang="en-US"/>
        </a:p>
      </dgm:t>
    </dgm:pt>
    <dgm:pt modelId="{0C9F4165-1E2C-451D-9AFD-A66608498D1E}" type="sibTrans" cxnId="{D1E1B05E-E49F-4BA5-8954-CF4DA626BA57}">
      <dgm:prSet/>
      <dgm:spPr/>
      <dgm:t>
        <a:bodyPr/>
        <a:lstStyle/>
        <a:p>
          <a:endParaRPr lang="en-US"/>
        </a:p>
      </dgm:t>
    </dgm:pt>
    <dgm:pt modelId="{AE2E9A5F-0AEB-4CAE-9C06-38D3C942A89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Balancers</a:t>
          </a:r>
          <a:endParaRPr lang="en-US" sz="1200" dirty="0"/>
        </a:p>
      </dgm:t>
    </dgm:pt>
    <dgm:pt modelId="{91448525-69C1-494E-8A15-C4D08A6173F3}" type="parTrans" cxnId="{8F4821A0-11A8-464B-AF80-4C565AFD3CAA}">
      <dgm:prSet/>
      <dgm:spPr/>
      <dgm:t>
        <a:bodyPr/>
        <a:lstStyle/>
        <a:p>
          <a:endParaRPr lang="en-US"/>
        </a:p>
      </dgm:t>
    </dgm:pt>
    <dgm:pt modelId="{00F1FED5-0101-4583-A884-EBBB875633C8}" type="sibTrans" cxnId="{8F4821A0-11A8-464B-AF80-4C565AFD3CAA}">
      <dgm:prSet/>
      <dgm:spPr/>
      <dgm:t>
        <a:bodyPr/>
        <a:lstStyle/>
        <a:p>
          <a:endParaRPr lang="en-US"/>
        </a:p>
      </dgm:t>
    </dgm:pt>
    <dgm:pt modelId="{925193BE-4AA4-46D1-B8CD-4C5D762358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Firewalls</a:t>
          </a:r>
          <a:endParaRPr lang="en-US" sz="1200" dirty="0"/>
        </a:p>
      </dgm:t>
    </dgm:pt>
    <dgm:pt modelId="{A1984B3B-1122-4EF6-89CE-70D74D8C98A6}" type="parTrans" cxnId="{83AB6733-BCE0-4F38-A711-4704DFE7F311}">
      <dgm:prSet/>
      <dgm:spPr/>
      <dgm:t>
        <a:bodyPr/>
        <a:lstStyle/>
        <a:p>
          <a:endParaRPr lang="en-US"/>
        </a:p>
      </dgm:t>
    </dgm:pt>
    <dgm:pt modelId="{AD6EA6AA-47BC-46E2-9A59-F387D2C6C895}" type="sibTrans" cxnId="{83AB6733-BCE0-4F38-A711-4704DFE7F311}">
      <dgm:prSet/>
      <dgm:spPr/>
      <dgm:t>
        <a:bodyPr/>
        <a:lstStyle/>
        <a:p>
          <a:endParaRPr lang="en-US"/>
        </a:p>
      </dgm:t>
    </dgm:pt>
    <dgm:pt modelId="{364512C9-505C-4769-8D06-9AA312395F9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E34BACE8-32FA-4147-86C6-275AA8597D3A}" type="parTrans" cxnId="{845FBB8F-E3DC-49A4-BB2A-F14A230D35CD}">
      <dgm:prSet/>
      <dgm:spPr/>
      <dgm:t>
        <a:bodyPr/>
        <a:lstStyle/>
        <a:p>
          <a:endParaRPr lang="en-US"/>
        </a:p>
      </dgm:t>
    </dgm:pt>
    <dgm:pt modelId="{6CAA3D9A-A321-4E42-912E-7A8C19DDC23C}" type="sibTrans" cxnId="{845FBB8F-E3DC-49A4-BB2A-F14A230D35CD}">
      <dgm:prSet/>
      <dgm:spPr/>
      <dgm:t>
        <a:bodyPr/>
        <a:lstStyle/>
        <a:p>
          <a:endParaRPr lang="en-US"/>
        </a:p>
      </dgm:t>
    </dgm:pt>
    <dgm:pt modelId="{9E6A2727-EBC7-471F-8315-A21CB61AC9F4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apps: </a:t>
          </a:r>
        </a:p>
      </dgm:t>
    </dgm:pt>
    <dgm:pt modelId="{E27C2A75-C8D1-4792-A79D-933E33FD35A1}" type="parTrans" cxnId="{878C70E7-50E2-46A3-A2BF-BF2F95A83096}">
      <dgm:prSet/>
      <dgm:spPr/>
      <dgm:t>
        <a:bodyPr/>
        <a:lstStyle/>
        <a:p>
          <a:endParaRPr lang="en-US"/>
        </a:p>
      </dgm:t>
    </dgm:pt>
    <dgm:pt modelId="{3DFAD8ED-C005-4B98-9C5F-6DD6F4954BED}" type="sibTrans" cxnId="{878C70E7-50E2-46A3-A2BF-BF2F95A83096}">
      <dgm:prSet/>
      <dgm:spPr/>
      <dgm:t>
        <a:bodyPr/>
        <a:lstStyle/>
        <a:p>
          <a:endParaRPr lang="en-US"/>
        </a:p>
      </dgm:t>
    </dgm:pt>
    <dgm:pt modelId="{D1A16225-F387-4182-B6D9-3865CDAB4B0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Load Balancers</a:t>
          </a:r>
        </a:p>
      </dgm:t>
    </dgm:pt>
    <dgm:pt modelId="{C283F514-14A3-463A-9335-A6BDFADBBDCE}" type="parTrans" cxnId="{9737B2BB-3C60-4416-A1CD-6B350AE44EA7}">
      <dgm:prSet/>
      <dgm:spPr/>
      <dgm:t>
        <a:bodyPr/>
        <a:lstStyle/>
        <a:p>
          <a:endParaRPr lang="en-US"/>
        </a:p>
      </dgm:t>
    </dgm:pt>
    <dgm:pt modelId="{8DB763EE-5C88-4D1A-A487-A8EA2EF60A8F}" type="sibTrans" cxnId="{9737B2BB-3C60-4416-A1CD-6B350AE44EA7}">
      <dgm:prSet/>
      <dgm:spPr/>
      <dgm:t>
        <a:bodyPr/>
        <a:lstStyle/>
        <a:p>
          <a:endParaRPr lang="en-US"/>
        </a:p>
      </dgm:t>
    </dgm:pt>
    <dgm:pt modelId="{B601B80A-2308-40BE-88B8-43797CD393AC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Firewalls</a:t>
          </a:r>
          <a:endParaRPr lang="en-US" sz="1200" dirty="0"/>
        </a:p>
      </dgm:t>
    </dgm:pt>
    <dgm:pt modelId="{A5701B55-F4EC-43DE-A322-7913C98E88FB}" type="parTrans" cxnId="{B52CFFE7-1634-45DE-BE9C-F3F104A86AF8}">
      <dgm:prSet/>
      <dgm:spPr/>
      <dgm:t>
        <a:bodyPr/>
        <a:lstStyle/>
        <a:p>
          <a:endParaRPr lang="en-US"/>
        </a:p>
      </dgm:t>
    </dgm:pt>
    <dgm:pt modelId="{69178F4C-80B5-4A07-A2BD-FEDD0B94ABFD}" type="sibTrans" cxnId="{B52CFFE7-1634-45DE-BE9C-F3F104A86AF8}">
      <dgm:prSet/>
      <dgm:spPr/>
      <dgm:t>
        <a:bodyPr/>
        <a:lstStyle/>
        <a:p>
          <a:endParaRPr lang="en-US"/>
        </a:p>
      </dgm:t>
    </dgm:pt>
    <dgm:pt modelId="{33EDE8EC-1C8B-41F9-889E-BA40EA5924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DF6685F9-6FEC-4BFD-86DD-040E305C8078}" type="parTrans" cxnId="{B6B5657B-B131-48A2-A845-E34AD3E0A7A4}">
      <dgm:prSet/>
      <dgm:spPr/>
      <dgm:t>
        <a:bodyPr/>
        <a:lstStyle/>
        <a:p>
          <a:endParaRPr lang="en-US"/>
        </a:p>
      </dgm:t>
    </dgm:pt>
    <dgm:pt modelId="{1D8B92FD-2AB1-4B24-89C1-FFEA103A2BF9}" type="sibTrans" cxnId="{B6B5657B-B131-48A2-A845-E34AD3E0A7A4}">
      <dgm:prSet/>
      <dgm:spPr/>
      <dgm:t>
        <a:bodyPr/>
        <a:lstStyle/>
        <a:p>
          <a:endParaRPr lang="en-US"/>
        </a:p>
      </dgm:t>
    </dgm:pt>
    <dgm:pt modelId="{6499085D-D26E-4E87-9D3A-4BD241BB3484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8C7D0D92-5263-47E5-B99E-2C5DE94AA0C7}" type="pres">
      <dgm:prSet presAssocID="{37A32C13-1933-47E5-A30A-4CC575BEBC89}" presName="linNode" presStyleCnt="0"/>
      <dgm:spPr/>
    </dgm:pt>
    <dgm:pt modelId="{0532CC2F-0A44-45E8-89C9-64ED2A26AD79}" type="pres">
      <dgm:prSet presAssocID="{37A32C13-1933-47E5-A30A-4CC575BEBC89}" presName="parentText" presStyleLbl="node1" presStyleIdx="0" presStyleCnt="4" custScaleX="161315">
        <dgm:presLayoutVars>
          <dgm:chMax val="1"/>
          <dgm:bulletEnabled val="1"/>
        </dgm:presLayoutVars>
      </dgm:prSet>
      <dgm:spPr/>
    </dgm:pt>
    <dgm:pt modelId="{8CA469DA-F899-4EBF-9E8E-EE5CF101C688}" type="pres">
      <dgm:prSet presAssocID="{37A32C13-1933-47E5-A30A-4CC575BEBC89}" presName="descendantText" presStyleLbl="alignAccFollowNode1" presStyleIdx="0" presStyleCnt="4" custScaleX="72962">
        <dgm:presLayoutVars>
          <dgm:bulletEnabled val="1"/>
        </dgm:presLayoutVars>
      </dgm:prSet>
      <dgm:spPr/>
    </dgm:pt>
    <dgm:pt modelId="{0366D87B-79DF-489C-BE7F-B843EBFBC3FD}" type="pres">
      <dgm:prSet presAssocID="{3383D565-7F08-41A4-B41C-5AD4A0DBC817}" presName="sp" presStyleCnt="0"/>
      <dgm:spPr/>
    </dgm:pt>
    <dgm:pt modelId="{D672B66D-07CA-41EB-B127-6CF596327B31}" type="pres">
      <dgm:prSet presAssocID="{608AA9BE-268A-4848-A0BD-270FF2C64F82}" presName="linNode" presStyleCnt="0"/>
      <dgm:spPr/>
    </dgm:pt>
    <dgm:pt modelId="{58B42DE4-7946-4A49-96FC-0D6F7841A111}" type="pres">
      <dgm:prSet presAssocID="{608AA9BE-268A-4848-A0BD-270FF2C64F82}" presName="parentText" presStyleLbl="node1" presStyleIdx="1" presStyleCnt="4" custScaleX="161315">
        <dgm:presLayoutVars>
          <dgm:chMax val="1"/>
          <dgm:bulletEnabled val="1"/>
        </dgm:presLayoutVars>
      </dgm:prSet>
      <dgm:spPr/>
    </dgm:pt>
    <dgm:pt modelId="{E73DED2C-EB00-4BB9-AE64-0231963948BD}" type="pres">
      <dgm:prSet presAssocID="{608AA9BE-268A-4848-A0BD-270FF2C64F82}" presName="descendantText" presStyleLbl="alignAccFollowNode1" presStyleIdx="1" presStyleCnt="4" custScaleX="72962">
        <dgm:presLayoutVars>
          <dgm:bulletEnabled val="1"/>
        </dgm:presLayoutVars>
      </dgm:prSet>
      <dgm:spPr/>
    </dgm:pt>
    <dgm:pt modelId="{C0E37029-9D87-429C-8D24-E09B190D7057}" type="pres">
      <dgm:prSet presAssocID="{3E4FA81A-157E-41B5-A444-9EDBE05BE2ED}" presName="sp" presStyleCnt="0"/>
      <dgm:spPr/>
    </dgm:pt>
    <dgm:pt modelId="{5DA704D3-973E-439C-B03B-8714448A92FA}" type="pres">
      <dgm:prSet presAssocID="{89167F20-F2D7-4A0E-A11C-8E8CF3091643}" presName="linNode" presStyleCnt="0"/>
      <dgm:spPr/>
    </dgm:pt>
    <dgm:pt modelId="{98C9C491-FD70-4992-8A44-FAF8A38080B6}" type="pres">
      <dgm:prSet presAssocID="{89167F20-F2D7-4A0E-A11C-8E8CF3091643}" presName="parentText" presStyleLbl="node1" presStyleIdx="2" presStyleCnt="4" custScaleX="161315">
        <dgm:presLayoutVars>
          <dgm:chMax val="1"/>
          <dgm:bulletEnabled val="1"/>
        </dgm:presLayoutVars>
      </dgm:prSet>
      <dgm:spPr/>
    </dgm:pt>
    <dgm:pt modelId="{02559278-1DEB-42AC-991B-9E7C71BF466A}" type="pres">
      <dgm:prSet presAssocID="{89167F20-F2D7-4A0E-A11C-8E8CF3091643}" presName="descendantText" presStyleLbl="alignAccFollowNode1" presStyleIdx="2" presStyleCnt="4" custScaleX="72962">
        <dgm:presLayoutVars>
          <dgm:bulletEnabled val="1"/>
        </dgm:presLayoutVars>
      </dgm:prSet>
      <dgm:spPr/>
    </dgm:pt>
    <dgm:pt modelId="{06AA8F66-1974-4EC0-8101-90E33EC88CF0}" type="pres">
      <dgm:prSet presAssocID="{0C9F4165-1E2C-451D-9AFD-A66608498D1E}" presName="sp" presStyleCnt="0"/>
      <dgm:spPr/>
    </dgm:pt>
    <dgm:pt modelId="{E1587307-5406-4E25-8077-916B0BA9C7C9}" type="pres">
      <dgm:prSet presAssocID="{9E6A2727-EBC7-471F-8315-A21CB61AC9F4}" presName="linNode" presStyleCnt="0"/>
      <dgm:spPr/>
    </dgm:pt>
    <dgm:pt modelId="{2A84144D-216D-46D9-9455-8180F475B6DE}" type="pres">
      <dgm:prSet presAssocID="{9E6A2727-EBC7-471F-8315-A21CB61AC9F4}" presName="parentText" presStyleLbl="node1" presStyleIdx="3" presStyleCnt="4" custScaleX="161315">
        <dgm:presLayoutVars>
          <dgm:chMax val="1"/>
          <dgm:bulletEnabled val="1"/>
        </dgm:presLayoutVars>
      </dgm:prSet>
      <dgm:spPr/>
    </dgm:pt>
    <dgm:pt modelId="{0612B6AC-5B0D-44EB-BBE6-EC1C055928A4}" type="pres">
      <dgm:prSet presAssocID="{9E6A2727-EBC7-471F-8315-A21CB61AC9F4}" presName="descendantText" presStyleLbl="alignAccFollowNode1" presStyleIdx="3" presStyleCnt="4" custScaleX="72962">
        <dgm:presLayoutVars>
          <dgm:bulletEnabled val="1"/>
        </dgm:presLayoutVars>
      </dgm:prSet>
      <dgm:spPr/>
    </dgm:pt>
  </dgm:ptLst>
  <dgm:cxnLst>
    <dgm:cxn modelId="{0D7A0B00-3EEB-4E13-A0E3-264B3DC3E48E}" type="presOf" srcId="{364512C9-505C-4769-8D06-9AA312395F91}" destId="{02559278-1DEB-42AC-991B-9E7C71BF466A}" srcOrd="0" destOrd="2" presId="urn:microsoft.com/office/officeart/2005/8/layout/vList5"/>
    <dgm:cxn modelId="{C6A5E908-51FA-4DC0-BCE5-094D4378F83E}" type="presOf" srcId="{37A32C13-1933-47E5-A30A-4CC575BEBC89}" destId="{0532CC2F-0A44-45E8-89C9-64ED2A26AD79}" srcOrd="0" destOrd="0" presId="urn:microsoft.com/office/officeart/2005/8/layout/vList5"/>
    <dgm:cxn modelId="{D64C991A-206E-4AF0-8613-330E55908154}" type="presOf" srcId="{B601B80A-2308-40BE-88B8-43797CD393AC}" destId="{0612B6AC-5B0D-44EB-BBE6-EC1C055928A4}" srcOrd="0" destOrd="1" presId="urn:microsoft.com/office/officeart/2005/8/layout/vList5"/>
    <dgm:cxn modelId="{DAE0622C-B198-4A53-ACC1-96576CCE3F98}" type="presOf" srcId="{925193BE-4AA4-46D1-B8CD-4C5D762358E3}" destId="{02559278-1DEB-42AC-991B-9E7C71BF466A}" srcOrd="0" destOrd="1" presId="urn:microsoft.com/office/officeart/2005/8/layout/vList5"/>
    <dgm:cxn modelId="{83AB6733-BCE0-4F38-A711-4704DFE7F311}" srcId="{89167F20-F2D7-4A0E-A11C-8E8CF3091643}" destId="{925193BE-4AA4-46D1-B8CD-4C5D762358E3}" srcOrd="1" destOrd="0" parTransId="{A1984B3B-1122-4EF6-89CE-70D74D8C98A6}" sibTransId="{AD6EA6AA-47BC-46E2-9A59-F387D2C6C895}"/>
    <dgm:cxn modelId="{FEB15033-C66A-4616-B326-3308522CC195}" type="presOf" srcId="{ED970002-A8AA-4836-B1C5-4BDD2EE54672}" destId="{E73DED2C-EB00-4BB9-AE64-0231963948BD}" srcOrd="0" destOrd="1" presId="urn:microsoft.com/office/officeart/2005/8/layout/vList5"/>
    <dgm:cxn modelId="{58140637-2B31-47F8-86B5-DB0DF939E9F0}" type="presOf" srcId="{9E6A2727-EBC7-471F-8315-A21CB61AC9F4}" destId="{2A84144D-216D-46D9-9455-8180F475B6DE}" srcOrd="0" destOrd="0" presId="urn:microsoft.com/office/officeart/2005/8/layout/vList5"/>
    <dgm:cxn modelId="{45BF7337-385C-407F-A1D2-9D1D1F1FDC6A}" srcId="{608AA9BE-268A-4848-A0BD-270FF2C64F82}" destId="{ED970002-A8AA-4836-B1C5-4BDD2EE54672}" srcOrd="1" destOrd="0" parTransId="{D0808DA2-EF8C-4FCE-B990-5D99C3565BAF}" sibTransId="{938DD2B3-C374-4BFE-ADB3-CA020F309A68}"/>
    <dgm:cxn modelId="{A590265B-12EE-4C43-BFE3-812A4C76BDA4}" srcId="{37A32C13-1933-47E5-A30A-4CC575BEBC89}" destId="{2C171BA1-6D32-410E-B95B-04AA2B504C19}" srcOrd="2" destOrd="0" parTransId="{8EBC5111-A4C2-4623-A0C7-60A301B2A13F}" sibTransId="{BDEA8271-ABC8-4BA1-95C0-34F692BB429B}"/>
    <dgm:cxn modelId="{D1E1B05E-E49F-4BA5-8954-CF4DA626BA57}" srcId="{5C10455F-AC52-4F97-85D4-621F710A237E}" destId="{89167F20-F2D7-4A0E-A11C-8E8CF3091643}" srcOrd="2" destOrd="0" parTransId="{0BAAE96E-B383-4421-9709-91ED2CB157D4}" sibTransId="{0C9F4165-1E2C-451D-9AFD-A66608498D1E}"/>
    <dgm:cxn modelId="{3B8C7261-F046-4F35-AC57-314FCFB9C97B}" srcId="{37A32C13-1933-47E5-A30A-4CC575BEBC89}" destId="{18407BD8-3A2A-4B98-9865-0715003904CE}" srcOrd="1" destOrd="0" parTransId="{C611D031-74A4-4F2C-B888-6E298A214AF3}" sibTransId="{20FB6601-1417-40B1-B359-C68F2B712659}"/>
    <dgm:cxn modelId="{BCEEAA41-A45F-4304-B8F6-45AD40BF453E}" type="presOf" srcId="{33EDE8EC-1C8B-41F9-889E-BA40EA592496}" destId="{0612B6AC-5B0D-44EB-BBE6-EC1C055928A4}" srcOrd="0" destOrd="2" presId="urn:microsoft.com/office/officeart/2005/8/layout/vList5"/>
    <dgm:cxn modelId="{995E1167-F7A2-443D-A412-99106A66F75B}" type="presOf" srcId="{62EF97B1-06AA-4204-9C18-027CF77BEB16}" destId="{E73DED2C-EB00-4BB9-AE64-0231963948BD}" srcOrd="0" destOrd="2" presId="urn:microsoft.com/office/officeart/2005/8/layout/vList5"/>
    <dgm:cxn modelId="{6796A455-E5FA-407F-BB38-3A0EB14A26DF}" srcId="{608AA9BE-268A-4848-A0BD-270FF2C64F82}" destId="{F410960C-86EA-4460-B21D-5252C106A396}" srcOrd="0" destOrd="0" parTransId="{41F439D2-3FD8-4105-8C6D-923C549B1DB7}" sibTransId="{E12370BD-7E67-4648-8A68-D2FAFC22BA43}"/>
    <dgm:cxn modelId="{CEE00B76-27DB-4853-A7E1-76CD22B0F7B8}" type="presOf" srcId="{A227F757-FCAB-469F-B181-8B1D049B1673}" destId="{8CA469DA-F899-4EBF-9E8E-EE5CF101C688}" srcOrd="0" destOrd="0" presId="urn:microsoft.com/office/officeart/2005/8/layout/vList5"/>
    <dgm:cxn modelId="{B6B5657B-B131-48A2-A845-E34AD3E0A7A4}" srcId="{9E6A2727-EBC7-471F-8315-A21CB61AC9F4}" destId="{33EDE8EC-1C8B-41F9-889E-BA40EA592496}" srcOrd="2" destOrd="0" parTransId="{DF6685F9-6FEC-4BFD-86DD-040E305C8078}" sibTransId="{1D8B92FD-2AB1-4B24-89C1-FFEA103A2BF9}"/>
    <dgm:cxn modelId="{09ECF587-A241-4763-93A7-D64FE345A601}" type="presOf" srcId="{5C10455F-AC52-4F97-85D4-621F710A237E}" destId="{6499085D-D26E-4E87-9D3A-4BD241BB3484}" srcOrd="0" destOrd="0" presId="urn:microsoft.com/office/officeart/2005/8/layout/vList5"/>
    <dgm:cxn modelId="{845FBB8F-E3DC-49A4-BB2A-F14A230D35CD}" srcId="{89167F20-F2D7-4A0E-A11C-8E8CF3091643}" destId="{364512C9-505C-4769-8D06-9AA312395F91}" srcOrd="2" destOrd="0" parTransId="{E34BACE8-32FA-4147-86C6-275AA8597D3A}" sibTransId="{6CAA3D9A-A321-4E42-912E-7A8C19DDC23C}"/>
    <dgm:cxn modelId="{34246993-614F-4C6C-B675-360DD12ACED7}" type="presOf" srcId="{2C171BA1-6D32-410E-B95B-04AA2B504C19}" destId="{8CA469DA-F899-4EBF-9E8E-EE5CF101C688}" srcOrd="0" destOrd="2" presId="urn:microsoft.com/office/officeart/2005/8/layout/vList5"/>
    <dgm:cxn modelId="{9939FE98-8347-4032-AE53-80CA2A3D8886}" type="presOf" srcId="{AE2E9A5F-0AEB-4CAE-9C06-38D3C942A898}" destId="{02559278-1DEB-42AC-991B-9E7C71BF466A}" srcOrd="0" destOrd="0" presId="urn:microsoft.com/office/officeart/2005/8/layout/vList5"/>
    <dgm:cxn modelId="{8F4821A0-11A8-464B-AF80-4C565AFD3CAA}" srcId="{89167F20-F2D7-4A0E-A11C-8E8CF3091643}" destId="{AE2E9A5F-0AEB-4CAE-9C06-38D3C942A898}" srcOrd="0" destOrd="0" parTransId="{91448525-69C1-494E-8A15-C4D08A6173F3}" sibTransId="{00F1FED5-0101-4583-A884-EBBB875633C8}"/>
    <dgm:cxn modelId="{6BFB74A3-EBBF-4AA0-8A25-A7B603ACDD2E}" srcId="{5C10455F-AC52-4F97-85D4-621F710A237E}" destId="{608AA9BE-268A-4848-A0BD-270FF2C64F82}" srcOrd="1" destOrd="0" parTransId="{DDE50C50-02D0-41C3-8A47-CC28EFB6BAF6}" sibTransId="{3E4FA81A-157E-41B5-A444-9EDBE05BE2ED}"/>
    <dgm:cxn modelId="{4014F2B7-00E0-4D45-8A2C-F8235CC36BD6}" type="presOf" srcId="{18407BD8-3A2A-4B98-9865-0715003904CE}" destId="{8CA469DA-F899-4EBF-9E8E-EE5CF101C688}" srcOrd="0" destOrd="1" presId="urn:microsoft.com/office/officeart/2005/8/layout/vList5"/>
    <dgm:cxn modelId="{9737B2BB-3C60-4416-A1CD-6B350AE44EA7}" srcId="{9E6A2727-EBC7-471F-8315-A21CB61AC9F4}" destId="{D1A16225-F387-4182-B6D9-3865CDAB4B09}" srcOrd="0" destOrd="0" parTransId="{C283F514-14A3-463A-9335-A6BDFADBBDCE}" sibTransId="{8DB763EE-5C88-4D1A-A487-A8EA2EF60A8F}"/>
    <dgm:cxn modelId="{374AD2BF-ABAB-44DF-BD64-E02CB0FB85FA}" srcId="{37A32C13-1933-47E5-A30A-4CC575BEBC89}" destId="{A227F757-FCAB-469F-B181-8B1D049B1673}" srcOrd="0" destOrd="0" parTransId="{FCA4883E-CBDE-4D79-9842-741612B6192A}" sibTransId="{1CD54E3D-8C2E-4F57-9AB5-BCE7297CA006}"/>
    <dgm:cxn modelId="{F20C5DC1-007A-4E66-812C-5196719E416E}" type="presOf" srcId="{D1A16225-F387-4182-B6D9-3865CDAB4B09}" destId="{0612B6AC-5B0D-44EB-BBE6-EC1C055928A4}" srcOrd="0" destOrd="0" presId="urn:microsoft.com/office/officeart/2005/8/layout/vList5"/>
    <dgm:cxn modelId="{65AE6FC2-FE8B-4699-91AA-F1C2B21B8189}" type="presOf" srcId="{608AA9BE-268A-4848-A0BD-270FF2C64F82}" destId="{58B42DE4-7946-4A49-96FC-0D6F7841A111}" srcOrd="0" destOrd="0" presId="urn:microsoft.com/office/officeart/2005/8/layout/vList5"/>
    <dgm:cxn modelId="{5756DDCF-37DF-48D7-9549-6DF356A8808B}" type="presOf" srcId="{89167F20-F2D7-4A0E-A11C-8E8CF3091643}" destId="{98C9C491-FD70-4992-8A44-FAF8A38080B6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878C70E7-50E2-46A3-A2BF-BF2F95A83096}" srcId="{5C10455F-AC52-4F97-85D4-621F710A237E}" destId="{9E6A2727-EBC7-471F-8315-A21CB61AC9F4}" srcOrd="3" destOrd="0" parTransId="{E27C2A75-C8D1-4792-A79D-933E33FD35A1}" sibTransId="{3DFAD8ED-C005-4B98-9C5F-6DD6F4954BED}"/>
    <dgm:cxn modelId="{B52CFFE7-1634-45DE-BE9C-F3F104A86AF8}" srcId="{9E6A2727-EBC7-471F-8315-A21CB61AC9F4}" destId="{B601B80A-2308-40BE-88B8-43797CD393AC}" srcOrd="1" destOrd="0" parTransId="{A5701B55-F4EC-43DE-A322-7913C98E88FB}" sibTransId="{69178F4C-80B5-4A07-A2BD-FEDD0B94ABFD}"/>
    <dgm:cxn modelId="{F83150F5-8F83-4D4E-AA6E-3580ED289134}" type="presOf" srcId="{F410960C-86EA-4460-B21D-5252C106A396}" destId="{E73DED2C-EB00-4BB9-AE64-0231963948BD}" srcOrd="0" destOrd="0" presId="urn:microsoft.com/office/officeart/2005/8/layout/vList5"/>
    <dgm:cxn modelId="{7713EEF9-455B-41F1-8EB9-E47B1E8EEE5D}" srcId="{608AA9BE-268A-4848-A0BD-270FF2C64F82}" destId="{62EF97B1-06AA-4204-9C18-027CF77BEB16}" srcOrd="2" destOrd="0" parTransId="{BD96D2F6-A195-4652-9C76-5BD3FA57974D}" sibTransId="{F121733C-EBC8-4B72-9044-D73064D13E05}"/>
    <dgm:cxn modelId="{D20C281D-4A01-45AA-B195-7761C8CFFB18}" type="presParOf" srcId="{6499085D-D26E-4E87-9D3A-4BD241BB3484}" destId="{8C7D0D92-5263-47E5-B99E-2C5DE94AA0C7}" srcOrd="0" destOrd="0" presId="urn:microsoft.com/office/officeart/2005/8/layout/vList5"/>
    <dgm:cxn modelId="{9D6B529F-8268-41F5-8ADE-45CFCCDF4A4F}" type="presParOf" srcId="{8C7D0D92-5263-47E5-B99E-2C5DE94AA0C7}" destId="{0532CC2F-0A44-45E8-89C9-64ED2A26AD79}" srcOrd="0" destOrd="0" presId="urn:microsoft.com/office/officeart/2005/8/layout/vList5"/>
    <dgm:cxn modelId="{D0BA5CBF-5598-4582-9223-2766CD75A3A8}" type="presParOf" srcId="{8C7D0D92-5263-47E5-B99E-2C5DE94AA0C7}" destId="{8CA469DA-F899-4EBF-9E8E-EE5CF101C688}" srcOrd="1" destOrd="0" presId="urn:microsoft.com/office/officeart/2005/8/layout/vList5"/>
    <dgm:cxn modelId="{9A7625C8-AA8A-4D34-AE20-CDF8CDA684EC}" type="presParOf" srcId="{6499085D-D26E-4E87-9D3A-4BD241BB3484}" destId="{0366D87B-79DF-489C-BE7F-B843EBFBC3FD}" srcOrd="1" destOrd="0" presId="urn:microsoft.com/office/officeart/2005/8/layout/vList5"/>
    <dgm:cxn modelId="{65E014F0-67D9-4548-ABB5-DEF225E78A4C}" type="presParOf" srcId="{6499085D-D26E-4E87-9D3A-4BD241BB3484}" destId="{D672B66D-07CA-41EB-B127-6CF596327B31}" srcOrd="2" destOrd="0" presId="urn:microsoft.com/office/officeart/2005/8/layout/vList5"/>
    <dgm:cxn modelId="{00F76C12-CA4C-42BB-A1E4-CBFD6DA5F643}" type="presParOf" srcId="{D672B66D-07CA-41EB-B127-6CF596327B31}" destId="{58B42DE4-7946-4A49-96FC-0D6F7841A111}" srcOrd="0" destOrd="0" presId="urn:microsoft.com/office/officeart/2005/8/layout/vList5"/>
    <dgm:cxn modelId="{4A66F225-B856-4CEE-8241-154C483FDE22}" type="presParOf" srcId="{D672B66D-07CA-41EB-B127-6CF596327B31}" destId="{E73DED2C-EB00-4BB9-AE64-0231963948BD}" srcOrd="1" destOrd="0" presId="urn:microsoft.com/office/officeart/2005/8/layout/vList5"/>
    <dgm:cxn modelId="{7D5719DA-6E74-4069-807C-DA18257182FE}" type="presParOf" srcId="{6499085D-D26E-4E87-9D3A-4BD241BB3484}" destId="{C0E37029-9D87-429C-8D24-E09B190D7057}" srcOrd="3" destOrd="0" presId="urn:microsoft.com/office/officeart/2005/8/layout/vList5"/>
    <dgm:cxn modelId="{F477C827-6488-4179-A171-DCFDDAC5A52F}" type="presParOf" srcId="{6499085D-D26E-4E87-9D3A-4BD241BB3484}" destId="{5DA704D3-973E-439C-B03B-8714448A92FA}" srcOrd="4" destOrd="0" presId="urn:microsoft.com/office/officeart/2005/8/layout/vList5"/>
    <dgm:cxn modelId="{4306FB29-BBE4-4FCB-84E5-4CE3F62654C3}" type="presParOf" srcId="{5DA704D3-973E-439C-B03B-8714448A92FA}" destId="{98C9C491-FD70-4992-8A44-FAF8A38080B6}" srcOrd="0" destOrd="0" presId="urn:microsoft.com/office/officeart/2005/8/layout/vList5"/>
    <dgm:cxn modelId="{7B5FD4FB-75AC-4C22-834F-F3265D5252A8}" type="presParOf" srcId="{5DA704D3-973E-439C-B03B-8714448A92FA}" destId="{02559278-1DEB-42AC-991B-9E7C71BF466A}" srcOrd="1" destOrd="0" presId="urn:microsoft.com/office/officeart/2005/8/layout/vList5"/>
    <dgm:cxn modelId="{6149AAEB-3A8B-4168-8E46-666D52F2534A}" type="presParOf" srcId="{6499085D-D26E-4E87-9D3A-4BD241BB3484}" destId="{06AA8F66-1974-4EC0-8101-90E33EC88CF0}" srcOrd="5" destOrd="0" presId="urn:microsoft.com/office/officeart/2005/8/layout/vList5"/>
    <dgm:cxn modelId="{A9C96549-A73E-4DC2-9F3E-7356DFB8584E}" type="presParOf" srcId="{6499085D-D26E-4E87-9D3A-4BD241BB3484}" destId="{E1587307-5406-4E25-8077-916B0BA9C7C9}" srcOrd="6" destOrd="0" presId="urn:microsoft.com/office/officeart/2005/8/layout/vList5"/>
    <dgm:cxn modelId="{FBEBE66E-26CA-41E1-946D-57AFB4BD49ED}" type="presParOf" srcId="{E1587307-5406-4E25-8077-916B0BA9C7C9}" destId="{2A84144D-216D-46D9-9455-8180F475B6DE}" srcOrd="0" destOrd="0" presId="urn:microsoft.com/office/officeart/2005/8/layout/vList5"/>
    <dgm:cxn modelId="{CC995E7B-09D1-434A-AFF2-9B460196EA2E}" type="presParOf" srcId="{E1587307-5406-4E25-8077-916B0BA9C7C9}" destId="{0612B6AC-5B0D-44EB-BBE6-EC1C055928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/>
            <a:t>Roles:</a:t>
          </a:r>
          <a:r>
            <a:rPr lang="en-US" sz="1400" dirty="0"/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49BD01E4-5A1D-4762-A688-238CE45FD6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Flow Mod</a:t>
          </a:r>
        </a:p>
      </dgm:t>
    </dgm:pt>
    <dgm:pt modelId="{42279710-0EBF-4955-AEA7-47C9A1BBD621}" type="parTrans" cxnId="{1DE1B711-1EB8-42AE-9C2F-1E3D52FB3B35}">
      <dgm:prSet/>
      <dgm:spPr/>
      <dgm:t>
        <a:bodyPr/>
        <a:lstStyle/>
        <a:p>
          <a:endParaRPr lang="en-US" sz="800"/>
        </a:p>
      </dgm:t>
    </dgm:pt>
    <dgm:pt modelId="{17356A6F-6E31-4FFA-AE1D-8477D6AF2821}" type="sibTrans" cxnId="{1DE1B711-1EB8-42AE-9C2F-1E3D52FB3B35}">
      <dgm:prSet/>
      <dgm:spPr/>
      <dgm:t>
        <a:bodyPr/>
        <a:lstStyle/>
        <a:p>
          <a:endParaRPr lang="en-US" sz="800"/>
        </a:p>
      </dgm:t>
    </dgm:pt>
    <dgm:pt modelId="{997B759E-3161-452E-A87B-AA9004D2803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Load Balancing</a:t>
          </a:r>
        </a:p>
      </dgm:t>
    </dgm:pt>
    <dgm:pt modelId="{AAAEAE60-E12B-4BCA-9D2A-C0A7FA16B9B8}" type="parTrans" cxnId="{E32F34AC-19FB-4EAA-9942-36C9127018D5}">
      <dgm:prSet/>
      <dgm:spPr/>
      <dgm:t>
        <a:bodyPr/>
        <a:lstStyle/>
        <a:p>
          <a:endParaRPr lang="en-US" sz="800"/>
        </a:p>
      </dgm:t>
    </dgm:pt>
    <dgm:pt modelId="{DEB0918C-4E10-4799-ACFE-EDAF82A47596}" type="sibTrans" cxnId="{E32F34AC-19FB-4EAA-9942-36C9127018D5}">
      <dgm:prSet/>
      <dgm:spPr/>
      <dgm:t>
        <a:bodyPr/>
        <a:lstStyle/>
        <a:p>
          <a:endParaRPr lang="en-US" sz="800"/>
        </a:p>
      </dgm:t>
    </dgm:pt>
    <dgm:pt modelId="{D2327E55-BD40-4D08-AE04-8AA3F575783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5E391D89-EA5B-4A69-9D02-3D5FDD81D535}" type="parTrans" cxnId="{41547001-2C7D-41D1-951F-F7E6A5C026E0}">
      <dgm:prSet/>
      <dgm:spPr/>
      <dgm:t>
        <a:bodyPr/>
        <a:lstStyle/>
        <a:p>
          <a:endParaRPr lang="en-US" sz="800"/>
        </a:p>
      </dgm:t>
    </dgm:pt>
    <dgm:pt modelId="{A96BC3C8-F949-4E25-8E47-73A8FC183A92}" type="sibTrans" cxnId="{41547001-2C7D-41D1-951F-F7E6A5C026E0}">
      <dgm:prSet/>
      <dgm:spPr/>
      <dgm:t>
        <a:bodyPr/>
        <a:lstStyle/>
        <a:p>
          <a:endParaRPr lang="en-US" sz="800"/>
        </a:p>
      </dgm:t>
    </dgm:pt>
    <dgm:pt modelId="{408F6638-B735-4B36-8B22-DBC5A5082EAB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20A30446-074E-4540-A588-D0C85CA2270D}" type="pres">
      <dgm:prSet presAssocID="{37A32C13-1933-47E5-A30A-4CC575BEBC89}" presName="linNode" presStyleCnt="0"/>
      <dgm:spPr/>
    </dgm:pt>
    <dgm:pt modelId="{649C084D-8E09-4B38-A62F-EF1191095825}" type="pres">
      <dgm:prSet presAssocID="{37A32C13-1933-47E5-A30A-4CC575BEBC89}" presName="parentText" presStyleLbl="node1" presStyleIdx="0" presStyleCnt="1" custScaleX="143456">
        <dgm:presLayoutVars>
          <dgm:chMax val="1"/>
          <dgm:bulletEnabled val="1"/>
        </dgm:presLayoutVars>
      </dgm:prSet>
      <dgm:spPr/>
    </dgm:pt>
    <dgm:pt modelId="{A0D91B1A-D6A4-4CFF-BC54-C2A9AFCCB8B2}" type="pres">
      <dgm:prSet presAssocID="{37A32C13-1933-47E5-A30A-4CC575BEBC89}" presName="descendantText" presStyleLbl="alignAccFollowNode1" presStyleIdx="0" presStyleCnt="1" custScaleX="70741">
        <dgm:presLayoutVars>
          <dgm:bulletEnabled val="1"/>
        </dgm:presLayoutVars>
      </dgm:prSet>
      <dgm:spPr/>
    </dgm:pt>
  </dgm:ptLst>
  <dgm:cxnLst>
    <dgm:cxn modelId="{41547001-2C7D-41D1-951F-F7E6A5C026E0}" srcId="{37A32C13-1933-47E5-A30A-4CC575BEBC89}" destId="{D2327E55-BD40-4D08-AE04-8AA3F5757833}" srcOrd="2" destOrd="0" parTransId="{5E391D89-EA5B-4A69-9D02-3D5FDD81D535}" sibTransId="{A96BC3C8-F949-4E25-8E47-73A8FC183A92}"/>
    <dgm:cxn modelId="{1DE1B711-1EB8-42AE-9C2F-1E3D52FB3B35}" srcId="{37A32C13-1933-47E5-A30A-4CC575BEBC89}" destId="{49BD01E4-5A1D-4762-A688-238CE45FD6B9}" srcOrd="0" destOrd="0" parTransId="{42279710-0EBF-4955-AEA7-47C9A1BBD621}" sibTransId="{17356A6F-6E31-4FFA-AE1D-8477D6AF2821}"/>
    <dgm:cxn modelId="{F1FDA627-90F3-4C13-81AE-58F2D89FFA67}" type="presOf" srcId="{37A32C13-1933-47E5-A30A-4CC575BEBC89}" destId="{649C084D-8E09-4B38-A62F-EF1191095825}" srcOrd="0" destOrd="0" presId="urn:microsoft.com/office/officeart/2005/8/layout/vList5"/>
    <dgm:cxn modelId="{80369E6B-8835-477D-89A1-E7CB8C21A57D}" type="presOf" srcId="{5C10455F-AC52-4F97-85D4-621F710A237E}" destId="{408F6638-B735-4B36-8B22-DBC5A5082EAB}" srcOrd="0" destOrd="0" presId="urn:microsoft.com/office/officeart/2005/8/layout/vList5"/>
    <dgm:cxn modelId="{4D1C9E6F-3291-47F5-9395-24C16DEBC583}" type="presOf" srcId="{997B759E-3161-452E-A87B-AA9004D28035}" destId="{A0D91B1A-D6A4-4CFF-BC54-C2A9AFCCB8B2}" srcOrd="0" destOrd="1" presId="urn:microsoft.com/office/officeart/2005/8/layout/vList5"/>
    <dgm:cxn modelId="{E7122578-38B9-4866-8D35-C932EDEC7E03}" type="presOf" srcId="{49BD01E4-5A1D-4762-A688-238CE45FD6B9}" destId="{A0D91B1A-D6A4-4CFF-BC54-C2A9AFCCB8B2}" srcOrd="0" destOrd="0" presId="urn:microsoft.com/office/officeart/2005/8/layout/vList5"/>
    <dgm:cxn modelId="{57C65B78-6F49-4484-9422-E0841F00B841}" type="presOf" srcId="{D2327E55-BD40-4D08-AE04-8AA3F5757833}" destId="{A0D91B1A-D6A4-4CFF-BC54-C2A9AFCCB8B2}" srcOrd="0" destOrd="2" presId="urn:microsoft.com/office/officeart/2005/8/layout/vList5"/>
    <dgm:cxn modelId="{E32F34AC-19FB-4EAA-9942-36C9127018D5}" srcId="{37A32C13-1933-47E5-A30A-4CC575BEBC89}" destId="{997B759E-3161-452E-A87B-AA9004D28035}" srcOrd="1" destOrd="0" parTransId="{AAAEAE60-E12B-4BCA-9D2A-C0A7FA16B9B8}" sibTransId="{DEB0918C-4E10-4799-ACFE-EDAF82A47596}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EFEAC83A-FC39-45D2-96C6-44F98003D3CC}" type="presParOf" srcId="{408F6638-B735-4B36-8B22-DBC5A5082EAB}" destId="{20A30446-074E-4540-A588-D0C85CA2270D}" srcOrd="0" destOrd="0" presId="urn:microsoft.com/office/officeart/2005/8/layout/vList5"/>
    <dgm:cxn modelId="{7A7CF45D-5D00-48B1-8454-54E0614E222C}" type="presParOf" srcId="{20A30446-074E-4540-A588-D0C85CA2270D}" destId="{649C084D-8E09-4B38-A62F-EF1191095825}" srcOrd="0" destOrd="0" presId="urn:microsoft.com/office/officeart/2005/8/layout/vList5"/>
    <dgm:cxn modelId="{B8DEDBB6-C15B-4296-95B0-F68C7DC3CA34}" type="presParOf" srcId="{20A30446-074E-4540-A588-D0C85CA2270D}" destId="{A0D91B1A-D6A4-4CFF-BC54-C2A9AFCCB8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apps: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A227F757-FCAB-469F-B181-8B1D049B167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Balancers</a:t>
          </a:r>
        </a:p>
      </dgm:t>
    </dgm:pt>
    <dgm:pt modelId="{FCA4883E-CBDE-4D79-9842-741612B6192A}" type="parTrans" cxnId="{374AD2BF-ABAB-44DF-BD64-E02CB0FB85FA}">
      <dgm:prSet/>
      <dgm:spPr/>
      <dgm:t>
        <a:bodyPr/>
        <a:lstStyle/>
        <a:p>
          <a:endParaRPr lang="en-US"/>
        </a:p>
      </dgm:t>
    </dgm:pt>
    <dgm:pt modelId="{1CD54E3D-8C2E-4F57-9AB5-BCE7297CA006}" type="sibTrans" cxnId="{374AD2BF-ABAB-44DF-BD64-E02CB0FB85FA}">
      <dgm:prSet/>
      <dgm:spPr/>
      <dgm:t>
        <a:bodyPr/>
        <a:lstStyle/>
        <a:p>
          <a:endParaRPr lang="en-US"/>
        </a:p>
      </dgm:t>
    </dgm:pt>
    <dgm:pt modelId="{18407BD8-3A2A-4B98-9865-0715003904CE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Firewalls</a:t>
          </a:r>
        </a:p>
      </dgm:t>
    </dgm:pt>
    <dgm:pt modelId="{C611D031-74A4-4F2C-B888-6E298A214AF3}" type="parTrans" cxnId="{3B8C7261-F046-4F35-AC57-314FCFB9C97B}">
      <dgm:prSet/>
      <dgm:spPr/>
      <dgm:t>
        <a:bodyPr/>
        <a:lstStyle/>
        <a:p>
          <a:endParaRPr lang="en-US"/>
        </a:p>
      </dgm:t>
    </dgm:pt>
    <dgm:pt modelId="{20FB6601-1417-40B1-B359-C68F2B712659}" type="sibTrans" cxnId="{3B8C7261-F046-4F35-AC57-314FCFB9C97B}">
      <dgm:prSet/>
      <dgm:spPr/>
      <dgm:t>
        <a:bodyPr/>
        <a:lstStyle/>
        <a:p>
          <a:endParaRPr lang="en-US"/>
        </a:p>
      </dgm:t>
    </dgm:pt>
    <dgm:pt modelId="{2C171BA1-6D32-410E-B95B-04AA2B504C1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EBC5111-A4C2-4623-A0C7-60A301B2A13F}" type="parTrans" cxnId="{A590265B-12EE-4C43-BFE3-812A4C76BDA4}">
      <dgm:prSet/>
      <dgm:spPr/>
      <dgm:t>
        <a:bodyPr/>
        <a:lstStyle/>
        <a:p>
          <a:endParaRPr lang="en-US"/>
        </a:p>
      </dgm:t>
    </dgm:pt>
    <dgm:pt modelId="{BDEA8271-ABC8-4BA1-95C0-34F692BB429B}" type="sibTrans" cxnId="{A590265B-12EE-4C43-BFE3-812A4C76BDA4}">
      <dgm:prSet/>
      <dgm:spPr/>
      <dgm:t>
        <a:bodyPr/>
        <a:lstStyle/>
        <a:p>
          <a:endParaRPr lang="en-US"/>
        </a:p>
      </dgm:t>
    </dgm:pt>
    <dgm:pt modelId="{608AA9BE-268A-4848-A0BD-270FF2C64F8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VoIP-specific apps: </a:t>
          </a:r>
        </a:p>
      </dgm:t>
    </dgm:pt>
    <dgm:pt modelId="{DDE50C50-02D0-41C3-8A47-CC28EFB6BAF6}" type="parTrans" cxnId="{6BFB74A3-EBBF-4AA0-8A25-A7B603ACDD2E}">
      <dgm:prSet/>
      <dgm:spPr/>
      <dgm:t>
        <a:bodyPr/>
        <a:lstStyle/>
        <a:p>
          <a:endParaRPr lang="en-US"/>
        </a:p>
      </dgm:t>
    </dgm:pt>
    <dgm:pt modelId="{3E4FA81A-157E-41B5-A444-9EDBE05BE2ED}" type="sibTrans" cxnId="{6BFB74A3-EBBF-4AA0-8A25-A7B603ACDD2E}">
      <dgm:prSet/>
      <dgm:spPr/>
      <dgm:t>
        <a:bodyPr/>
        <a:lstStyle/>
        <a:p>
          <a:endParaRPr lang="en-US"/>
        </a:p>
      </dgm:t>
    </dgm:pt>
    <dgm:pt modelId="{F410960C-86EA-4460-B21D-5252C106A3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Balancers</a:t>
          </a:r>
          <a:endParaRPr lang="en-US" sz="1200" dirty="0"/>
        </a:p>
      </dgm:t>
    </dgm:pt>
    <dgm:pt modelId="{41F439D2-3FD8-4105-8C6D-923C549B1DB7}" type="parTrans" cxnId="{6796A455-E5FA-407F-BB38-3A0EB14A26DF}">
      <dgm:prSet/>
      <dgm:spPr/>
      <dgm:t>
        <a:bodyPr/>
        <a:lstStyle/>
        <a:p>
          <a:endParaRPr lang="en-US"/>
        </a:p>
      </dgm:t>
    </dgm:pt>
    <dgm:pt modelId="{E12370BD-7E67-4648-8A68-D2FAFC22BA43}" type="sibTrans" cxnId="{6796A455-E5FA-407F-BB38-3A0EB14A26DF}">
      <dgm:prSet/>
      <dgm:spPr/>
      <dgm:t>
        <a:bodyPr/>
        <a:lstStyle/>
        <a:p>
          <a:endParaRPr lang="en-US"/>
        </a:p>
      </dgm:t>
    </dgm:pt>
    <dgm:pt modelId="{ED970002-A8AA-4836-B1C5-4BDD2EE54672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Firewalls</a:t>
          </a:r>
          <a:endParaRPr lang="en-US" sz="1200" dirty="0"/>
        </a:p>
      </dgm:t>
    </dgm:pt>
    <dgm:pt modelId="{D0808DA2-EF8C-4FCE-B990-5D99C3565BAF}" type="parTrans" cxnId="{45BF7337-385C-407F-A1D2-9D1D1F1FDC6A}">
      <dgm:prSet/>
      <dgm:spPr/>
      <dgm:t>
        <a:bodyPr/>
        <a:lstStyle/>
        <a:p>
          <a:endParaRPr lang="en-US"/>
        </a:p>
      </dgm:t>
    </dgm:pt>
    <dgm:pt modelId="{938DD2B3-C374-4BFE-ADB3-CA020F309A68}" type="sibTrans" cxnId="{45BF7337-385C-407F-A1D2-9D1D1F1FDC6A}">
      <dgm:prSet/>
      <dgm:spPr/>
      <dgm:t>
        <a:bodyPr/>
        <a:lstStyle/>
        <a:p>
          <a:endParaRPr lang="en-US"/>
        </a:p>
      </dgm:t>
    </dgm:pt>
    <dgm:pt modelId="{62EF97B1-06AA-4204-9C18-027CF77BEB1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BD96D2F6-A195-4652-9C76-5BD3FA57974D}" type="parTrans" cxnId="{7713EEF9-455B-41F1-8EB9-E47B1E8EEE5D}">
      <dgm:prSet/>
      <dgm:spPr/>
      <dgm:t>
        <a:bodyPr/>
        <a:lstStyle/>
        <a:p>
          <a:endParaRPr lang="en-US"/>
        </a:p>
      </dgm:t>
    </dgm:pt>
    <dgm:pt modelId="{F121733C-EBC8-4B72-9044-D73064D13E05}" type="sibTrans" cxnId="{7713EEF9-455B-41F1-8EB9-E47B1E8EEE5D}">
      <dgm:prSet/>
      <dgm:spPr/>
      <dgm:t>
        <a:bodyPr/>
        <a:lstStyle/>
        <a:p>
          <a:endParaRPr lang="en-US"/>
        </a:p>
      </dgm:t>
    </dgm:pt>
    <dgm:pt modelId="{89167F20-F2D7-4A0E-A11C-8E8CF3091643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FTP-specific apps: </a:t>
          </a:r>
        </a:p>
      </dgm:t>
    </dgm:pt>
    <dgm:pt modelId="{0BAAE96E-B383-4421-9709-91ED2CB157D4}" type="parTrans" cxnId="{D1E1B05E-E49F-4BA5-8954-CF4DA626BA57}">
      <dgm:prSet/>
      <dgm:spPr/>
      <dgm:t>
        <a:bodyPr/>
        <a:lstStyle/>
        <a:p>
          <a:endParaRPr lang="en-US"/>
        </a:p>
      </dgm:t>
    </dgm:pt>
    <dgm:pt modelId="{0C9F4165-1E2C-451D-9AFD-A66608498D1E}" type="sibTrans" cxnId="{D1E1B05E-E49F-4BA5-8954-CF4DA626BA57}">
      <dgm:prSet/>
      <dgm:spPr/>
      <dgm:t>
        <a:bodyPr/>
        <a:lstStyle/>
        <a:p>
          <a:endParaRPr lang="en-US"/>
        </a:p>
      </dgm:t>
    </dgm:pt>
    <dgm:pt modelId="{AE2E9A5F-0AEB-4CAE-9C06-38D3C942A89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Balancers</a:t>
          </a:r>
          <a:endParaRPr lang="en-US" sz="1200" dirty="0"/>
        </a:p>
      </dgm:t>
    </dgm:pt>
    <dgm:pt modelId="{91448525-69C1-494E-8A15-C4D08A6173F3}" type="parTrans" cxnId="{8F4821A0-11A8-464B-AF80-4C565AFD3CAA}">
      <dgm:prSet/>
      <dgm:spPr/>
      <dgm:t>
        <a:bodyPr/>
        <a:lstStyle/>
        <a:p>
          <a:endParaRPr lang="en-US"/>
        </a:p>
      </dgm:t>
    </dgm:pt>
    <dgm:pt modelId="{00F1FED5-0101-4583-A884-EBBB875633C8}" type="sibTrans" cxnId="{8F4821A0-11A8-464B-AF80-4C565AFD3CAA}">
      <dgm:prSet/>
      <dgm:spPr/>
      <dgm:t>
        <a:bodyPr/>
        <a:lstStyle/>
        <a:p>
          <a:endParaRPr lang="en-US"/>
        </a:p>
      </dgm:t>
    </dgm:pt>
    <dgm:pt modelId="{925193BE-4AA4-46D1-B8CD-4C5D762358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Firewalls</a:t>
          </a:r>
          <a:endParaRPr lang="en-US" sz="1200" dirty="0"/>
        </a:p>
      </dgm:t>
    </dgm:pt>
    <dgm:pt modelId="{A1984B3B-1122-4EF6-89CE-70D74D8C98A6}" type="parTrans" cxnId="{83AB6733-BCE0-4F38-A711-4704DFE7F311}">
      <dgm:prSet/>
      <dgm:spPr/>
      <dgm:t>
        <a:bodyPr/>
        <a:lstStyle/>
        <a:p>
          <a:endParaRPr lang="en-US"/>
        </a:p>
      </dgm:t>
    </dgm:pt>
    <dgm:pt modelId="{AD6EA6AA-47BC-46E2-9A59-F387D2C6C895}" type="sibTrans" cxnId="{83AB6733-BCE0-4F38-A711-4704DFE7F311}">
      <dgm:prSet/>
      <dgm:spPr/>
      <dgm:t>
        <a:bodyPr/>
        <a:lstStyle/>
        <a:p>
          <a:endParaRPr lang="en-US"/>
        </a:p>
      </dgm:t>
    </dgm:pt>
    <dgm:pt modelId="{364512C9-505C-4769-8D06-9AA312395F9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E34BACE8-32FA-4147-86C6-275AA8597D3A}" type="parTrans" cxnId="{845FBB8F-E3DC-49A4-BB2A-F14A230D35CD}">
      <dgm:prSet/>
      <dgm:spPr/>
      <dgm:t>
        <a:bodyPr/>
        <a:lstStyle/>
        <a:p>
          <a:endParaRPr lang="en-US"/>
        </a:p>
      </dgm:t>
    </dgm:pt>
    <dgm:pt modelId="{6CAA3D9A-A321-4E42-912E-7A8C19DDC23C}" type="sibTrans" cxnId="{845FBB8F-E3DC-49A4-BB2A-F14A230D35CD}">
      <dgm:prSet/>
      <dgm:spPr/>
      <dgm:t>
        <a:bodyPr/>
        <a:lstStyle/>
        <a:p>
          <a:endParaRPr lang="en-US"/>
        </a:p>
      </dgm:t>
    </dgm:pt>
    <dgm:pt modelId="{9E6A2727-EBC7-471F-8315-A21CB61AC9F4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apps: </a:t>
          </a:r>
        </a:p>
      </dgm:t>
    </dgm:pt>
    <dgm:pt modelId="{E27C2A75-C8D1-4792-A79D-933E33FD35A1}" type="parTrans" cxnId="{878C70E7-50E2-46A3-A2BF-BF2F95A83096}">
      <dgm:prSet/>
      <dgm:spPr/>
      <dgm:t>
        <a:bodyPr/>
        <a:lstStyle/>
        <a:p>
          <a:endParaRPr lang="en-US"/>
        </a:p>
      </dgm:t>
    </dgm:pt>
    <dgm:pt modelId="{3DFAD8ED-C005-4B98-9C5F-6DD6F4954BED}" type="sibTrans" cxnId="{878C70E7-50E2-46A3-A2BF-BF2F95A83096}">
      <dgm:prSet/>
      <dgm:spPr/>
      <dgm:t>
        <a:bodyPr/>
        <a:lstStyle/>
        <a:p>
          <a:endParaRPr lang="en-US"/>
        </a:p>
      </dgm:t>
    </dgm:pt>
    <dgm:pt modelId="{D1A16225-F387-4182-B6D9-3865CDAB4B0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Load Balancers</a:t>
          </a:r>
        </a:p>
      </dgm:t>
    </dgm:pt>
    <dgm:pt modelId="{C283F514-14A3-463A-9335-A6BDFADBBDCE}" type="parTrans" cxnId="{9737B2BB-3C60-4416-A1CD-6B350AE44EA7}">
      <dgm:prSet/>
      <dgm:spPr/>
      <dgm:t>
        <a:bodyPr/>
        <a:lstStyle/>
        <a:p>
          <a:endParaRPr lang="en-US"/>
        </a:p>
      </dgm:t>
    </dgm:pt>
    <dgm:pt modelId="{8DB763EE-5C88-4D1A-A487-A8EA2EF60A8F}" type="sibTrans" cxnId="{9737B2BB-3C60-4416-A1CD-6B350AE44EA7}">
      <dgm:prSet/>
      <dgm:spPr/>
      <dgm:t>
        <a:bodyPr/>
        <a:lstStyle/>
        <a:p>
          <a:endParaRPr lang="en-US"/>
        </a:p>
      </dgm:t>
    </dgm:pt>
    <dgm:pt modelId="{B601B80A-2308-40BE-88B8-43797CD393AC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Firewalls</a:t>
          </a:r>
          <a:endParaRPr lang="en-US" sz="1200" dirty="0"/>
        </a:p>
      </dgm:t>
    </dgm:pt>
    <dgm:pt modelId="{A5701B55-F4EC-43DE-A322-7913C98E88FB}" type="parTrans" cxnId="{B52CFFE7-1634-45DE-BE9C-F3F104A86AF8}">
      <dgm:prSet/>
      <dgm:spPr/>
      <dgm:t>
        <a:bodyPr/>
        <a:lstStyle/>
        <a:p>
          <a:endParaRPr lang="en-US"/>
        </a:p>
      </dgm:t>
    </dgm:pt>
    <dgm:pt modelId="{69178F4C-80B5-4A07-A2BD-FEDD0B94ABFD}" type="sibTrans" cxnId="{B52CFFE7-1634-45DE-BE9C-F3F104A86AF8}">
      <dgm:prSet/>
      <dgm:spPr/>
      <dgm:t>
        <a:bodyPr/>
        <a:lstStyle/>
        <a:p>
          <a:endParaRPr lang="en-US"/>
        </a:p>
      </dgm:t>
    </dgm:pt>
    <dgm:pt modelId="{33EDE8EC-1C8B-41F9-889E-BA40EA5924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DF6685F9-6FEC-4BFD-86DD-040E305C8078}" type="parTrans" cxnId="{B6B5657B-B131-48A2-A845-E34AD3E0A7A4}">
      <dgm:prSet/>
      <dgm:spPr/>
      <dgm:t>
        <a:bodyPr/>
        <a:lstStyle/>
        <a:p>
          <a:endParaRPr lang="en-US"/>
        </a:p>
      </dgm:t>
    </dgm:pt>
    <dgm:pt modelId="{1D8B92FD-2AB1-4B24-89C1-FFEA103A2BF9}" type="sibTrans" cxnId="{B6B5657B-B131-48A2-A845-E34AD3E0A7A4}">
      <dgm:prSet/>
      <dgm:spPr/>
      <dgm:t>
        <a:bodyPr/>
        <a:lstStyle/>
        <a:p>
          <a:endParaRPr lang="en-US"/>
        </a:p>
      </dgm:t>
    </dgm:pt>
    <dgm:pt modelId="{6499085D-D26E-4E87-9D3A-4BD241BB3484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8C7D0D92-5263-47E5-B99E-2C5DE94AA0C7}" type="pres">
      <dgm:prSet presAssocID="{37A32C13-1933-47E5-A30A-4CC575BEBC89}" presName="linNode" presStyleCnt="0"/>
      <dgm:spPr/>
    </dgm:pt>
    <dgm:pt modelId="{0532CC2F-0A44-45E8-89C9-64ED2A26AD79}" type="pres">
      <dgm:prSet presAssocID="{37A32C13-1933-47E5-A30A-4CC575BEBC89}" presName="parentText" presStyleLbl="node1" presStyleIdx="0" presStyleCnt="4" custScaleX="161315">
        <dgm:presLayoutVars>
          <dgm:chMax val="1"/>
          <dgm:bulletEnabled val="1"/>
        </dgm:presLayoutVars>
      </dgm:prSet>
      <dgm:spPr/>
    </dgm:pt>
    <dgm:pt modelId="{8CA469DA-F899-4EBF-9E8E-EE5CF101C688}" type="pres">
      <dgm:prSet presAssocID="{37A32C13-1933-47E5-A30A-4CC575BEBC89}" presName="descendantText" presStyleLbl="alignAccFollowNode1" presStyleIdx="0" presStyleCnt="4" custScaleX="72962">
        <dgm:presLayoutVars>
          <dgm:bulletEnabled val="1"/>
        </dgm:presLayoutVars>
      </dgm:prSet>
      <dgm:spPr/>
    </dgm:pt>
    <dgm:pt modelId="{0366D87B-79DF-489C-BE7F-B843EBFBC3FD}" type="pres">
      <dgm:prSet presAssocID="{3383D565-7F08-41A4-B41C-5AD4A0DBC817}" presName="sp" presStyleCnt="0"/>
      <dgm:spPr/>
    </dgm:pt>
    <dgm:pt modelId="{D672B66D-07CA-41EB-B127-6CF596327B31}" type="pres">
      <dgm:prSet presAssocID="{608AA9BE-268A-4848-A0BD-270FF2C64F82}" presName="linNode" presStyleCnt="0"/>
      <dgm:spPr/>
    </dgm:pt>
    <dgm:pt modelId="{58B42DE4-7946-4A49-96FC-0D6F7841A111}" type="pres">
      <dgm:prSet presAssocID="{608AA9BE-268A-4848-A0BD-270FF2C64F82}" presName="parentText" presStyleLbl="node1" presStyleIdx="1" presStyleCnt="4" custScaleX="161315">
        <dgm:presLayoutVars>
          <dgm:chMax val="1"/>
          <dgm:bulletEnabled val="1"/>
        </dgm:presLayoutVars>
      </dgm:prSet>
      <dgm:spPr/>
    </dgm:pt>
    <dgm:pt modelId="{E73DED2C-EB00-4BB9-AE64-0231963948BD}" type="pres">
      <dgm:prSet presAssocID="{608AA9BE-268A-4848-A0BD-270FF2C64F82}" presName="descendantText" presStyleLbl="alignAccFollowNode1" presStyleIdx="1" presStyleCnt="4" custScaleX="72962">
        <dgm:presLayoutVars>
          <dgm:bulletEnabled val="1"/>
        </dgm:presLayoutVars>
      </dgm:prSet>
      <dgm:spPr/>
    </dgm:pt>
    <dgm:pt modelId="{C0E37029-9D87-429C-8D24-E09B190D7057}" type="pres">
      <dgm:prSet presAssocID="{3E4FA81A-157E-41B5-A444-9EDBE05BE2ED}" presName="sp" presStyleCnt="0"/>
      <dgm:spPr/>
    </dgm:pt>
    <dgm:pt modelId="{5DA704D3-973E-439C-B03B-8714448A92FA}" type="pres">
      <dgm:prSet presAssocID="{89167F20-F2D7-4A0E-A11C-8E8CF3091643}" presName="linNode" presStyleCnt="0"/>
      <dgm:spPr/>
    </dgm:pt>
    <dgm:pt modelId="{98C9C491-FD70-4992-8A44-FAF8A38080B6}" type="pres">
      <dgm:prSet presAssocID="{89167F20-F2D7-4A0E-A11C-8E8CF3091643}" presName="parentText" presStyleLbl="node1" presStyleIdx="2" presStyleCnt="4" custScaleX="161315">
        <dgm:presLayoutVars>
          <dgm:chMax val="1"/>
          <dgm:bulletEnabled val="1"/>
        </dgm:presLayoutVars>
      </dgm:prSet>
      <dgm:spPr/>
    </dgm:pt>
    <dgm:pt modelId="{02559278-1DEB-42AC-991B-9E7C71BF466A}" type="pres">
      <dgm:prSet presAssocID="{89167F20-F2D7-4A0E-A11C-8E8CF3091643}" presName="descendantText" presStyleLbl="alignAccFollowNode1" presStyleIdx="2" presStyleCnt="4" custScaleX="72962">
        <dgm:presLayoutVars>
          <dgm:bulletEnabled val="1"/>
        </dgm:presLayoutVars>
      </dgm:prSet>
      <dgm:spPr/>
    </dgm:pt>
    <dgm:pt modelId="{06AA8F66-1974-4EC0-8101-90E33EC88CF0}" type="pres">
      <dgm:prSet presAssocID="{0C9F4165-1E2C-451D-9AFD-A66608498D1E}" presName="sp" presStyleCnt="0"/>
      <dgm:spPr/>
    </dgm:pt>
    <dgm:pt modelId="{E1587307-5406-4E25-8077-916B0BA9C7C9}" type="pres">
      <dgm:prSet presAssocID="{9E6A2727-EBC7-471F-8315-A21CB61AC9F4}" presName="linNode" presStyleCnt="0"/>
      <dgm:spPr/>
    </dgm:pt>
    <dgm:pt modelId="{2A84144D-216D-46D9-9455-8180F475B6DE}" type="pres">
      <dgm:prSet presAssocID="{9E6A2727-EBC7-471F-8315-A21CB61AC9F4}" presName="parentText" presStyleLbl="node1" presStyleIdx="3" presStyleCnt="4" custScaleX="161315">
        <dgm:presLayoutVars>
          <dgm:chMax val="1"/>
          <dgm:bulletEnabled val="1"/>
        </dgm:presLayoutVars>
      </dgm:prSet>
      <dgm:spPr/>
    </dgm:pt>
    <dgm:pt modelId="{0612B6AC-5B0D-44EB-BBE6-EC1C055928A4}" type="pres">
      <dgm:prSet presAssocID="{9E6A2727-EBC7-471F-8315-A21CB61AC9F4}" presName="descendantText" presStyleLbl="alignAccFollowNode1" presStyleIdx="3" presStyleCnt="4" custScaleX="72962">
        <dgm:presLayoutVars>
          <dgm:bulletEnabled val="1"/>
        </dgm:presLayoutVars>
      </dgm:prSet>
      <dgm:spPr/>
    </dgm:pt>
  </dgm:ptLst>
  <dgm:cxnLst>
    <dgm:cxn modelId="{0D7A0B00-3EEB-4E13-A0E3-264B3DC3E48E}" type="presOf" srcId="{364512C9-505C-4769-8D06-9AA312395F91}" destId="{02559278-1DEB-42AC-991B-9E7C71BF466A}" srcOrd="0" destOrd="2" presId="urn:microsoft.com/office/officeart/2005/8/layout/vList5"/>
    <dgm:cxn modelId="{C6A5E908-51FA-4DC0-BCE5-094D4378F83E}" type="presOf" srcId="{37A32C13-1933-47E5-A30A-4CC575BEBC89}" destId="{0532CC2F-0A44-45E8-89C9-64ED2A26AD79}" srcOrd="0" destOrd="0" presId="urn:microsoft.com/office/officeart/2005/8/layout/vList5"/>
    <dgm:cxn modelId="{D64C991A-206E-4AF0-8613-330E55908154}" type="presOf" srcId="{B601B80A-2308-40BE-88B8-43797CD393AC}" destId="{0612B6AC-5B0D-44EB-BBE6-EC1C055928A4}" srcOrd="0" destOrd="1" presId="urn:microsoft.com/office/officeart/2005/8/layout/vList5"/>
    <dgm:cxn modelId="{DAE0622C-B198-4A53-ACC1-96576CCE3F98}" type="presOf" srcId="{925193BE-4AA4-46D1-B8CD-4C5D762358E3}" destId="{02559278-1DEB-42AC-991B-9E7C71BF466A}" srcOrd="0" destOrd="1" presId="urn:microsoft.com/office/officeart/2005/8/layout/vList5"/>
    <dgm:cxn modelId="{83AB6733-BCE0-4F38-A711-4704DFE7F311}" srcId="{89167F20-F2D7-4A0E-A11C-8E8CF3091643}" destId="{925193BE-4AA4-46D1-B8CD-4C5D762358E3}" srcOrd="1" destOrd="0" parTransId="{A1984B3B-1122-4EF6-89CE-70D74D8C98A6}" sibTransId="{AD6EA6AA-47BC-46E2-9A59-F387D2C6C895}"/>
    <dgm:cxn modelId="{FEB15033-C66A-4616-B326-3308522CC195}" type="presOf" srcId="{ED970002-A8AA-4836-B1C5-4BDD2EE54672}" destId="{E73DED2C-EB00-4BB9-AE64-0231963948BD}" srcOrd="0" destOrd="1" presId="urn:microsoft.com/office/officeart/2005/8/layout/vList5"/>
    <dgm:cxn modelId="{58140637-2B31-47F8-86B5-DB0DF939E9F0}" type="presOf" srcId="{9E6A2727-EBC7-471F-8315-A21CB61AC9F4}" destId="{2A84144D-216D-46D9-9455-8180F475B6DE}" srcOrd="0" destOrd="0" presId="urn:microsoft.com/office/officeart/2005/8/layout/vList5"/>
    <dgm:cxn modelId="{45BF7337-385C-407F-A1D2-9D1D1F1FDC6A}" srcId="{608AA9BE-268A-4848-A0BD-270FF2C64F82}" destId="{ED970002-A8AA-4836-B1C5-4BDD2EE54672}" srcOrd="1" destOrd="0" parTransId="{D0808DA2-EF8C-4FCE-B990-5D99C3565BAF}" sibTransId="{938DD2B3-C374-4BFE-ADB3-CA020F309A68}"/>
    <dgm:cxn modelId="{A590265B-12EE-4C43-BFE3-812A4C76BDA4}" srcId="{37A32C13-1933-47E5-A30A-4CC575BEBC89}" destId="{2C171BA1-6D32-410E-B95B-04AA2B504C19}" srcOrd="2" destOrd="0" parTransId="{8EBC5111-A4C2-4623-A0C7-60A301B2A13F}" sibTransId="{BDEA8271-ABC8-4BA1-95C0-34F692BB429B}"/>
    <dgm:cxn modelId="{D1E1B05E-E49F-4BA5-8954-CF4DA626BA57}" srcId="{5C10455F-AC52-4F97-85D4-621F710A237E}" destId="{89167F20-F2D7-4A0E-A11C-8E8CF3091643}" srcOrd="2" destOrd="0" parTransId="{0BAAE96E-B383-4421-9709-91ED2CB157D4}" sibTransId="{0C9F4165-1E2C-451D-9AFD-A66608498D1E}"/>
    <dgm:cxn modelId="{3B8C7261-F046-4F35-AC57-314FCFB9C97B}" srcId="{37A32C13-1933-47E5-A30A-4CC575BEBC89}" destId="{18407BD8-3A2A-4B98-9865-0715003904CE}" srcOrd="1" destOrd="0" parTransId="{C611D031-74A4-4F2C-B888-6E298A214AF3}" sibTransId="{20FB6601-1417-40B1-B359-C68F2B712659}"/>
    <dgm:cxn modelId="{BCEEAA41-A45F-4304-B8F6-45AD40BF453E}" type="presOf" srcId="{33EDE8EC-1C8B-41F9-889E-BA40EA592496}" destId="{0612B6AC-5B0D-44EB-BBE6-EC1C055928A4}" srcOrd="0" destOrd="2" presId="urn:microsoft.com/office/officeart/2005/8/layout/vList5"/>
    <dgm:cxn modelId="{995E1167-F7A2-443D-A412-99106A66F75B}" type="presOf" srcId="{62EF97B1-06AA-4204-9C18-027CF77BEB16}" destId="{E73DED2C-EB00-4BB9-AE64-0231963948BD}" srcOrd="0" destOrd="2" presId="urn:microsoft.com/office/officeart/2005/8/layout/vList5"/>
    <dgm:cxn modelId="{6796A455-E5FA-407F-BB38-3A0EB14A26DF}" srcId="{608AA9BE-268A-4848-A0BD-270FF2C64F82}" destId="{F410960C-86EA-4460-B21D-5252C106A396}" srcOrd="0" destOrd="0" parTransId="{41F439D2-3FD8-4105-8C6D-923C549B1DB7}" sibTransId="{E12370BD-7E67-4648-8A68-D2FAFC22BA43}"/>
    <dgm:cxn modelId="{CEE00B76-27DB-4853-A7E1-76CD22B0F7B8}" type="presOf" srcId="{A227F757-FCAB-469F-B181-8B1D049B1673}" destId="{8CA469DA-F899-4EBF-9E8E-EE5CF101C688}" srcOrd="0" destOrd="0" presId="urn:microsoft.com/office/officeart/2005/8/layout/vList5"/>
    <dgm:cxn modelId="{B6B5657B-B131-48A2-A845-E34AD3E0A7A4}" srcId="{9E6A2727-EBC7-471F-8315-A21CB61AC9F4}" destId="{33EDE8EC-1C8B-41F9-889E-BA40EA592496}" srcOrd="2" destOrd="0" parTransId="{DF6685F9-6FEC-4BFD-86DD-040E305C8078}" sibTransId="{1D8B92FD-2AB1-4B24-89C1-FFEA103A2BF9}"/>
    <dgm:cxn modelId="{09ECF587-A241-4763-93A7-D64FE345A601}" type="presOf" srcId="{5C10455F-AC52-4F97-85D4-621F710A237E}" destId="{6499085D-D26E-4E87-9D3A-4BD241BB3484}" srcOrd="0" destOrd="0" presId="urn:microsoft.com/office/officeart/2005/8/layout/vList5"/>
    <dgm:cxn modelId="{845FBB8F-E3DC-49A4-BB2A-F14A230D35CD}" srcId="{89167F20-F2D7-4A0E-A11C-8E8CF3091643}" destId="{364512C9-505C-4769-8D06-9AA312395F91}" srcOrd="2" destOrd="0" parTransId="{E34BACE8-32FA-4147-86C6-275AA8597D3A}" sibTransId="{6CAA3D9A-A321-4E42-912E-7A8C19DDC23C}"/>
    <dgm:cxn modelId="{34246993-614F-4C6C-B675-360DD12ACED7}" type="presOf" srcId="{2C171BA1-6D32-410E-B95B-04AA2B504C19}" destId="{8CA469DA-F899-4EBF-9E8E-EE5CF101C688}" srcOrd="0" destOrd="2" presId="urn:microsoft.com/office/officeart/2005/8/layout/vList5"/>
    <dgm:cxn modelId="{9939FE98-8347-4032-AE53-80CA2A3D8886}" type="presOf" srcId="{AE2E9A5F-0AEB-4CAE-9C06-38D3C942A898}" destId="{02559278-1DEB-42AC-991B-9E7C71BF466A}" srcOrd="0" destOrd="0" presId="urn:microsoft.com/office/officeart/2005/8/layout/vList5"/>
    <dgm:cxn modelId="{8F4821A0-11A8-464B-AF80-4C565AFD3CAA}" srcId="{89167F20-F2D7-4A0E-A11C-8E8CF3091643}" destId="{AE2E9A5F-0AEB-4CAE-9C06-38D3C942A898}" srcOrd="0" destOrd="0" parTransId="{91448525-69C1-494E-8A15-C4D08A6173F3}" sibTransId="{00F1FED5-0101-4583-A884-EBBB875633C8}"/>
    <dgm:cxn modelId="{6BFB74A3-EBBF-4AA0-8A25-A7B603ACDD2E}" srcId="{5C10455F-AC52-4F97-85D4-621F710A237E}" destId="{608AA9BE-268A-4848-A0BD-270FF2C64F82}" srcOrd="1" destOrd="0" parTransId="{DDE50C50-02D0-41C3-8A47-CC28EFB6BAF6}" sibTransId="{3E4FA81A-157E-41B5-A444-9EDBE05BE2ED}"/>
    <dgm:cxn modelId="{4014F2B7-00E0-4D45-8A2C-F8235CC36BD6}" type="presOf" srcId="{18407BD8-3A2A-4B98-9865-0715003904CE}" destId="{8CA469DA-F899-4EBF-9E8E-EE5CF101C688}" srcOrd="0" destOrd="1" presId="urn:microsoft.com/office/officeart/2005/8/layout/vList5"/>
    <dgm:cxn modelId="{9737B2BB-3C60-4416-A1CD-6B350AE44EA7}" srcId="{9E6A2727-EBC7-471F-8315-A21CB61AC9F4}" destId="{D1A16225-F387-4182-B6D9-3865CDAB4B09}" srcOrd="0" destOrd="0" parTransId="{C283F514-14A3-463A-9335-A6BDFADBBDCE}" sibTransId="{8DB763EE-5C88-4D1A-A487-A8EA2EF60A8F}"/>
    <dgm:cxn modelId="{374AD2BF-ABAB-44DF-BD64-E02CB0FB85FA}" srcId="{37A32C13-1933-47E5-A30A-4CC575BEBC89}" destId="{A227F757-FCAB-469F-B181-8B1D049B1673}" srcOrd="0" destOrd="0" parTransId="{FCA4883E-CBDE-4D79-9842-741612B6192A}" sibTransId="{1CD54E3D-8C2E-4F57-9AB5-BCE7297CA006}"/>
    <dgm:cxn modelId="{F20C5DC1-007A-4E66-812C-5196719E416E}" type="presOf" srcId="{D1A16225-F387-4182-B6D9-3865CDAB4B09}" destId="{0612B6AC-5B0D-44EB-BBE6-EC1C055928A4}" srcOrd="0" destOrd="0" presId="urn:microsoft.com/office/officeart/2005/8/layout/vList5"/>
    <dgm:cxn modelId="{65AE6FC2-FE8B-4699-91AA-F1C2B21B8189}" type="presOf" srcId="{608AA9BE-268A-4848-A0BD-270FF2C64F82}" destId="{58B42DE4-7946-4A49-96FC-0D6F7841A111}" srcOrd="0" destOrd="0" presId="urn:microsoft.com/office/officeart/2005/8/layout/vList5"/>
    <dgm:cxn modelId="{5756DDCF-37DF-48D7-9549-6DF356A8808B}" type="presOf" srcId="{89167F20-F2D7-4A0E-A11C-8E8CF3091643}" destId="{98C9C491-FD70-4992-8A44-FAF8A38080B6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878C70E7-50E2-46A3-A2BF-BF2F95A83096}" srcId="{5C10455F-AC52-4F97-85D4-621F710A237E}" destId="{9E6A2727-EBC7-471F-8315-A21CB61AC9F4}" srcOrd="3" destOrd="0" parTransId="{E27C2A75-C8D1-4792-A79D-933E33FD35A1}" sibTransId="{3DFAD8ED-C005-4B98-9C5F-6DD6F4954BED}"/>
    <dgm:cxn modelId="{B52CFFE7-1634-45DE-BE9C-F3F104A86AF8}" srcId="{9E6A2727-EBC7-471F-8315-A21CB61AC9F4}" destId="{B601B80A-2308-40BE-88B8-43797CD393AC}" srcOrd="1" destOrd="0" parTransId="{A5701B55-F4EC-43DE-A322-7913C98E88FB}" sibTransId="{69178F4C-80B5-4A07-A2BD-FEDD0B94ABFD}"/>
    <dgm:cxn modelId="{F83150F5-8F83-4D4E-AA6E-3580ED289134}" type="presOf" srcId="{F410960C-86EA-4460-B21D-5252C106A396}" destId="{E73DED2C-EB00-4BB9-AE64-0231963948BD}" srcOrd="0" destOrd="0" presId="urn:microsoft.com/office/officeart/2005/8/layout/vList5"/>
    <dgm:cxn modelId="{7713EEF9-455B-41F1-8EB9-E47B1E8EEE5D}" srcId="{608AA9BE-268A-4848-A0BD-270FF2C64F82}" destId="{62EF97B1-06AA-4204-9C18-027CF77BEB16}" srcOrd="2" destOrd="0" parTransId="{BD96D2F6-A195-4652-9C76-5BD3FA57974D}" sibTransId="{F121733C-EBC8-4B72-9044-D73064D13E05}"/>
    <dgm:cxn modelId="{D20C281D-4A01-45AA-B195-7761C8CFFB18}" type="presParOf" srcId="{6499085D-D26E-4E87-9D3A-4BD241BB3484}" destId="{8C7D0D92-5263-47E5-B99E-2C5DE94AA0C7}" srcOrd="0" destOrd="0" presId="urn:microsoft.com/office/officeart/2005/8/layout/vList5"/>
    <dgm:cxn modelId="{9D6B529F-8268-41F5-8ADE-45CFCCDF4A4F}" type="presParOf" srcId="{8C7D0D92-5263-47E5-B99E-2C5DE94AA0C7}" destId="{0532CC2F-0A44-45E8-89C9-64ED2A26AD79}" srcOrd="0" destOrd="0" presId="urn:microsoft.com/office/officeart/2005/8/layout/vList5"/>
    <dgm:cxn modelId="{D0BA5CBF-5598-4582-9223-2766CD75A3A8}" type="presParOf" srcId="{8C7D0D92-5263-47E5-B99E-2C5DE94AA0C7}" destId="{8CA469DA-F899-4EBF-9E8E-EE5CF101C688}" srcOrd="1" destOrd="0" presId="urn:microsoft.com/office/officeart/2005/8/layout/vList5"/>
    <dgm:cxn modelId="{9A7625C8-AA8A-4D34-AE20-CDF8CDA684EC}" type="presParOf" srcId="{6499085D-D26E-4E87-9D3A-4BD241BB3484}" destId="{0366D87B-79DF-489C-BE7F-B843EBFBC3FD}" srcOrd="1" destOrd="0" presId="urn:microsoft.com/office/officeart/2005/8/layout/vList5"/>
    <dgm:cxn modelId="{65E014F0-67D9-4548-ABB5-DEF225E78A4C}" type="presParOf" srcId="{6499085D-D26E-4E87-9D3A-4BD241BB3484}" destId="{D672B66D-07CA-41EB-B127-6CF596327B31}" srcOrd="2" destOrd="0" presId="urn:microsoft.com/office/officeart/2005/8/layout/vList5"/>
    <dgm:cxn modelId="{00F76C12-CA4C-42BB-A1E4-CBFD6DA5F643}" type="presParOf" srcId="{D672B66D-07CA-41EB-B127-6CF596327B31}" destId="{58B42DE4-7946-4A49-96FC-0D6F7841A111}" srcOrd="0" destOrd="0" presId="urn:microsoft.com/office/officeart/2005/8/layout/vList5"/>
    <dgm:cxn modelId="{4A66F225-B856-4CEE-8241-154C483FDE22}" type="presParOf" srcId="{D672B66D-07CA-41EB-B127-6CF596327B31}" destId="{E73DED2C-EB00-4BB9-AE64-0231963948BD}" srcOrd="1" destOrd="0" presId="urn:microsoft.com/office/officeart/2005/8/layout/vList5"/>
    <dgm:cxn modelId="{7D5719DA-6E74-4069-807C-DA18257182FE}" type="presParOf" srcId="{6499085D-D26E-4E87-9D3A-4BD241BB3484}" destId="{C0E37029-9D87-429C-8D24-E09B190D7057}" srcOrd="3" destOrd="0" presId="urn:microsoft.com/office/officeart/2005/8/layout/vList5"/>
    <dgm:cxn modelId="{F477C827-6488-4179-A171-DCFDDAC5A52F}" type="presParOf" srcId="{6499085D-D26E-4E87-9D3A-4BD241BB3484}" destId="{5DA704D3-973E-439C-B03B-8714448A92FA}" srcOrd="4" destOrd="0" presId="urn:microsoft.com/office/officeart/2005/8/layout/vList5"/>
    <dgm:cxn modelId="{4306FB29-BBE4-4FCB-84E5-4CE3F62654C3}" type="presParOf" srcId="{5DA704D3-973E-439C-B03B-8714448A92FA}" destId="{98C9C491-FD70-4992-8A44-FAF8A38080B6}" srcOrd="0" destOrd="0" presId="urn:microsoft.com/office/officeart/2005/8/layout/vList5"/>
    <dgm:cxn modelId="{7B5FD4FB-75AC-4C22-834F-F3265D5252A8}" type="presParOf" srcId="{5DA704D3-973E-439C-B03B-8714448A92FA}" destId="{02559278-1DEB-42AC-991B-9E7C71BF466A}" srcOrd="1" destOrd="0" presId="urn:microsoft.com/office/officeart/2005/8/layout/vList5"/>
    <dgm:cxn modelId="{6149AAEB-3A8B-4168-8E46-666D52F2534A}" type="presParOf" srcId="{6499085D-D26E-4E87-9D3A-4BD241BB3484}" destId="{06AA8F66-1974-4EC0-8101-90E33EC88CF0}" srcOrd="5" destOrd="0" presId="urn:microsoft.com/office/officeart/2005/8/layout/vList5"/>
    <dgm:cxn modelId="{A9C96549-A73E-4DC2-9F3E-7356DFB8584E}" type="presParOf" srcId="{6499085D-D26E-4E87-9D3A-4BD241BB3484}" destId="{E1587307-5406-4E25-8077-916B0BA9C7C9}" srcOrd="6" destOrd="0" presId="urn:microsoft.com/office/officeart/2005/8/layout/vList5"/>
    <dgm:cxn modelId="{FBEBE66E-26CA-41E1-946D-57AFB4BD49ED}" type="presParOf" srcId="{E1587307-5406-4E25-8077-916B0BA9C7C9}" destId="{2A84144D-216D-46D9-9455-8180F475B6DE}" srcOrd="0" destOrd="0" presId="urn:microsoft.com/office/officeart/2005/8/layout/vList5"/>
    <dgm:cxn modelId="{CC995E7B-09D1-434A-AFF2-9B460196EA2E}" type="presParOf" srcId="{E1587307-5406-4E25-8077-916B0BA9C7C9}" destId="{0612B6AC-5B0D-44EB-BBE6-EC1C055928A4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roles: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49BD01E4-5A1D-4762-A688-238CE45FD6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Flow Mod</a:t>
          </a:r>
        </a:p>
      </dgm:t>
    </dgm:pt>
    <dgm:pt modelId="{42279710-0EBF-4955-AEA7-47C9A1BBD621}" type="parTrans" cxnId="{1DE1B711-1EB8-42AE-9C2F-1E3D52FB3B35}">
      <dgm:prSet/>
      <dgm:spPr/>
      <dgm:t>
        <a:bodyPr/>
        <a:lstStyle/>
        <a:p>
          <a:endParaRPr lang="en-US" sz="800"/>
        </a:p>
      </dgm:t>
    </dgm:pt>
    <dgm:pt modelId="{17356A6F-6E31-4FFA-AE1D-8477D6AF2821}" type="sibTrans" cxnId="{1DE1B711-1EB8-42AE-9C2F-1E3D52FB3B35}">
      <dgm:prSet/>
      <dgm:spPr/>
      <dgm:t>
        <a:bodyPr/>
        <a:lstStyle/>
        <a:p>
          <a:endParaRPr lang="en-US" sz="800"/>
        </a:p>
      </dgm:t>
    </dgm:pt>
    <dgm:pt modelId="{997B759E-3161-452E-A87B-AA9004D2803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Balancing</a:t>
          </a:r>
        </a:p>
      </dgm:t>
    </dgm:pt>
    <dgm:pt modelId="{AAAEAE60-E12B-4BCA-9D2A-C0A7FA16B9B8}" type="parTrans" cxnId="{E32F34AC-19FB-4EAA-9942-36C9127018D5}">
      <dgm:prSet/>
      <dgm:spPr/>
      <dgm:t>
        <a:bodyPr/>
        <a:lstStyle/>
        <a:p>
          <a:endParaRPr lang="en-US" sz="800"/>
        </a:p>
      </dgm:t>
    </dgm:pt>
    <dgm:pt modelId="{DEB0918C-4E10-4799-ACFE-EDAF82A47596}" type="sibTrans" cxnId="{E32F34AC-19FB-4EAA-9942-36C9127018D5}">
      <dgm:prSet/>
      <dgm:spPr/>
      <dgm:t>
        <a:bodyPr/>
        <a:lstStyle/>
        <a:p>
          <a:endParaRPr lang="en-US" sz="800"/>
        </a:p>
      </dgm:t>
    </dgm:pt>
    <dgm:pt modelId="{D2327E55-BD40-4D08-AE04-8AA3F575783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5E391D89-EA5B-4A69-9D02-3D5FDD81D535}" type="parTrans" cxnId="{41547001-2C7D-41D1-951F-F7E6A5C026E0}">
      <dgm:prSet/>
      <dgm:spPr/>
      <dgm:t>
        <a:bodyPr/>
        <a:lstStyle/>
        <a:p>
          <a:endParaRPr lang="en-US" sz="800"/>
        </a:p>
      </dgm:t>
    </dgm:pt>
    <dgm:pt modelId="{A96BC3C8-F949-4E25-8E47-73A8FC183A92}" type="sibTrans" cxnId="{41547001-2C7D-41D1-951F-F7E6A5C026E0}">
      <dgm:prSet/>
      <dgm:spPr/>
      <dgm:t>
        <a:bodyPr/>
        <a:lstStyle/>
        <a:p>
          <a:endParaRPr lang="en-US" sz="800"/>
        </a:p>
      </dgm:t>
    </dgm:pt>
    <dgm:pt modelId="{3150437E-6758-4F01-AEFE-4526782FB3B6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>
              <a:solidFill>
                <a:schemeClr val="tx1"/>
              </a:solidFill>
            </a:rPr>
            <a:t>VoIP-specific roles: </a:t>
          </a:r>
          <a:endParaRPr lang="en-US" sz="1400" b="1" dirty="0">
            <a:solidFill>
              <a:schemeClr val="tx1"/>
            </a:solidFill>
          </a:endParaRPr>
        </a:p>
      </dgm:t>
    </dgm:pt>
    <dgm:pt modelId="{2C2B8890-1798-40A4-A614-13E32837EF76}" type="parTrans" cxnId="{CBD2FD7F-9926-4AB2-A5F1-7A2DB9E7FE04}">
      <dgm:prSet/>
      <dgm:spPr/>
      <dgm:t>
        <a:bodyPr/>
        <a:lstStyle/>
        <a:p>
          <a:endParaRPr lang="en-US" sz="800"/>
        </a:p>
      </dgm:t>
    </dgm:pt>
    <dgm:pt modelId="{2DA50AAB-EDEC-4DF2-BCF0-38312F41C854}" type="sibTrans" cxnId="{CBD2FD7F-9926-4AB2-A5F1-7A2DB9E7FE04}">
      <dgm:prSet/>
      <dgm:spPr/>
      <dgm:t>
        <a:bodyPr/>
        <a:lstStyle/>
        <a:p>
          <a:endParaRPr lang="en-US" sz="800"/>
        </a:p>
      </dgm:t>
    </dgm:pt>
    <dgm:pt modelId="{1D61DC9A-D040-4404-BF47-92A7B31B67D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Flow Mod</a:t>
          </a:r>
          <a:endParaRPr lang="en-US" sz="1200" dirty="0"/>
        </a:p>
      </dgm:t>
    </dgm:pt>
    <dgm:pt modelId="{CEA73A88-067B-473B-A5E8-C1DFF503BB68}" type="parTrans" cxnId="{FD487D32-9A05-41F3-9256-CB486609D9C9}">
      <dgm:prSet/>
      <dgm:spPr/>
      <dgm:t>
        <a:bodyPr/>
        <a:lstStyle/>
        <a:p>
          <a:endParaRPr lang="en-US" sz="800"/>
        </a:p>
      </dgm:t>
    </dgm:pt>
    <dgm:pt modelId="{8EE8428F-44C6-457F-A07A-BB9D19CCC894}" type="sibTrans" cxnId="{FD487D32-9A05-41F3-9256-CB486609D9C9}">
      <dgm:prSet/>
      <dgm:spPr/>
      <dgm:t>
        <a:bodyPr/>
        <a:lstStyle/>
        <a:p>
          <a:endParaRPr lang="en-US" sz="800"/>
        </a:p>
      </dgm:t>
    </dgm:pt>
    <dgm:pt modelId="{D82AD6B3-CB40-410D-9652-449EDF1078D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Balancing</a:t>
          </a:r>
          <a:endParaRPr lang="en-US" sz="1200" dirty="0"/>
        </a:p>
      </dgm:t>
    </dgm:pt>
    <dgm:pt modelId="{68C36968-09F5-4EB7-B4AC-3365ABBCCE95}" type="parTrans" cxnId="{FD5C9CFD-E8BD-43AF-9180-094C75D3D5AD}">
      <dgm:prSet/>
      <dgm:spPr/>
      <dgm:t>
        <a:bodyPr/>
        <a:lstStyle/>
        <a:p>
          <a:endParaRPr lang="en-US" sz="800"/>
        </a:p>
      </dgm:t>
    </dgm:pt>
    <dgm:pt modelId="{1C9304A4-79AD-4DDB-B639-614A0FCA7733}" type="sibTrans" cxnId="{FD5C9CFD-E8BD-43AF-9180-094C75D3D5AD}">
      <dgm:prSet/>
      <dgm:spPr/>
      <dgm:t>
        <a:bodyPr/>
        <a:lstStyle/>
        <a:p>
          <a:endParaRPr lang="en-US" sz="800"/>
        </a:p>
      </dgm:t>
    </dgm:pt>
    <dgm:pt modelId="{985DD51C-1ED0-4968-BF4F-25DD35EBD1F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F433A231-AAFF-4B0F-A205-2DAB7626664B}" type="parTrans" cxnId="{0F1EECCC-71D2-44D7-A2A2-955BD1215C5A}">
      <dgm:prSet/>
      <dgm:spPr/>
      <dgm:t>
        <a:bodyPr/>
        <a:lstStyle/>
        <a:p>
          <a:endParaRPr lang="en-US" sz="800"/>
        </a:p>
      </dgm:t>
    </dgm:pt>
    <dgm:pt modelId="{B44F9B06-D08C-4039-B9C8-9EE977F50D51}" type="sibTrans" cxnId="{0F1EECCC-71D2-44D7-A2A2-955BD1215C5A}">
      <dgm:prSet/>
      <dgm:spPr/>
      <dgm:t>
        <a:bodyPr/>
        <a:lstStyle/>
        <a:p>
          <a:endParaRPr lang="en-US" sz="800"/>
        </a:p>
      </dgm:t>
    </dgm:pt>
    <dgm:pt modelId="{C14EF0FA-B39E-4B45-8A41-EA059CFA7DBA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>
              <a:solidFill>
                <a:schemeClr val="tx1"/>
              </a:solidFill>
            </a:rPr>
            <a:t>FTP-specific roles: </a:t>
          </a:r>
          <a:endParaRPr lang="en-US" sz="1400" b="1" dirty="0">
            <a:solidFill>
              <a:schemeClr val="tx1"/>
            </a:solidFill>
          </a:endParaRPr>
        </a:p>
      </dgm:t>
    </dgm:pt>
    <dgm:pt modelId="{E71A3747-01A5-44F4-86B7-84446133ED7F}" type="parTrans" cxnId="{FEFD0B0B-2C49-4B1B-85C0-5B8F10A92002}">
      <dgm:prSet/>
      <dgm:spPr/>
      <dgm:t>
        <a:bodyPr/>
        <a:lstStyle/>
        <a:p>
          <a:endParaRPr lang="en-US" sz="800"/>
        </a:p>
      </dgm:t>
    </dgm:pt>
    <dgm:pt modelId="{6578F0E5-D981-439D-8DC9-08020D943F55}" type="sibTrans" cxnId="{FEFD0B0B-2C49-4B1B-85C0-5B8F10A92002}">
      <dgm:prSet/>
      <dgm:spPr/>
      <dgm:t>
        <a:bodyPr/>
        <a:lstStyle/>
        <a:p>
          <a:endParaRPr lang="en-US" sz="800"/>
        </a:p>
      </dgm:t>
    </dgm:pt>
    <dgm:pt modelId="{CB83FAA1-040C-4AB0-8F8A-DC9E0AF58ECD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Ftp Flow Mod</a:t>
          </a:r>
        </a:p>
      </dgm:t>
    </dgm:pt>
    <dgm:pt modelId="{7CAFEDFC-5F3B-45A8-A653-92FEA0B149EF}" type="parTrans" cxnId="{DC703D0F-640E-4A39-8057-9837DB6FD494}">
      <dgm:prSet/>
      <dgm:spPr/>
      <dgm:t>
        <a:bodyPr/>
        <a:lstStyle/>
        <a:p>
          <a:endParaRPr lang="en-US" sz="800"/>
        </a:p>
      </dgm:t>
    </dgm:pt>
    <dgm:pt modelId="{4A3112CC-03A1-4731-AFBD-D840E097F5CC}" type="sibTrans" cxnId="{DC703D0F-640E-4A39-8057-9837DB6FD494}">
      <dgm:prSet/>
      <dgm:spPr/>
      <dgm:t>
        <a:bodyPr/>
        <a:lstStyle/>
        <a:p>
          <a:endParaRPr lang="en-US" sz="800"/>
        </a:p>
      </dgm:t>
    </dgm:pt>
    <dgm:pt modelId="{CF8EF592-FA27-430A-97F3-675CEB96680D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Balancing</a:t>
          </a:r>
          <a:endParaRPr lang="en-US" sz="1200" dirty="0"/>
        </a:p>
      </dgm:t>
    </dgm:pt>
    <dgm:pt modelId="{ED722C97-D68C-4F0C-959D-B0DA8F6D704A}" type="parTrans" cxnId="{C83846BD-E664-4F9E-9457-E7D0E98FB3C3}">
      <dgm:prSet/>
      <dgm:spPr/>
      <dgm:t>
        <a:bodyPr/>
        <a:lstStyle/>
        <a:p>
          <a:endParaRPr lang="en-US" sz="800"/>
        </a:p>
      </dgm:t>
    </dgm:pt>
    <dgm:pt modelId="{8BF8462A-5D26-4B1E-A13B-ED80C623F36B}" type="sibTrans" cxnId="{C83846BD-E664-4F9E-9457-E7D0E98FB3C3}">
      <dgm:prSet/>
      <dgm:spPr/>
      <dgm:t>
        <a:bodyPr/>
        <a:lstStyle/>
        <a:p>
          <a:endParaRPr lang="en-US" sz="800"/>
        </a:p>
      </dgm:t>
    </dgm:pt>
    <dgm:pt modelId="{CF5B9494-2DFD-43A7-9105-B952EA8EECBF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F49425D-1B08-4FB1-BC11-4BF4EF5A2E3D}" type="parTrans" cxnId="{D1C56107-4505-4496-9F6C-4C8C22B39EBE}">
      <dgm:prSet/>
      <dgm:spPr/>
      <dgm:t>
        <a:bodyPr/>
        <a:lstStyle/>
        <a:p>
          <a:endParaRPr lang="en-US" sz="800"/>
        </a:p>
      </dgm:t>
    </dgm:pt>
    <dgm:pt modelId="{E02A5210-86CC-4491-8292-17001F791DE5}" type="sibTrans" cxnId="{D1C56107-4505-4496-9F6C-4C8C22B39EBE}">
      <dgm:prSet/>
      <dgm:spPr/>
      <dgm:t>
        <a:bodyPr/>
        <a:lstStyle/>
        <a:p>
          <a:endParaRPr lang="en-US" sz="800"/>
        </a:p>
      </dgm:t>
    </dgm:pt>
    <dgm:pt modelId="{88D34049-9DB8-4A7A-9CFA-55AB734E0DC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roles: </a:t>
          </a:r>
        </a:p>
      </dgm:t>
    </dgm:pt>
    <dgm:pt modelId="{D0CDC4B3-3BB8-4908-BEEE-1C15A12B6281}" type="parTrans" cxnId="{4133D447-1804-4C16-A0D6-35E7431F22E2}">
      <dgm:prSet/>
      <dgm:spPr/>
      <dgm:t>
        <a:bodyPr/>
        <a:lstStyle/>
        <a:p>
          <a:endParaRPr lang="en-US" sz="800"/>
        </a:p>
      </dgm:t>
    </dgm:pt>
    <dgm:pt modelId="{0351E328-BD53-44DF-8646-9FE34FBAF2F7}" type="sibTrans" cxnId="{4133D447-1804-4C16-A0D6-35E7431F22E2}">
      <dgm:prSet/>
      <dgm:spPr/>
      <dgm:t>
        <a:bodyPr/>
        <a:lstStyle/>
        <a:p>
          <a:endParaRPr lang="en-US" sz="800"/>
        </a:p>
      </dgm:t>
    </dgm:pt>
    <dgm:pt modelId="{16C222D4-EFCB-46C7-B842-8B2726B899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Flow Mod</a:t>
          </a:r>
        </a:p>
      </dgm:t>
    </dgm:pt>
    <dgm:pt modelId="{1738F825-9C8B-4B0F-A41B-A49B5290A005}" type="parTrans" cxnId="{6A7E1D47-9876-4C62-8420-C1A106BE00B1}">
      <dgm:prSet/>
      <dgm:spPr/>
      <dgm:t>
        <a:bodyPr/>
        <a:lstStyle/>
        <a:p>
          <a:endParaRPr lang="en-US" sz="800"/>
        </a:p>
      </dgm:t>
    </dgm:pt>
    <dgm:pt modelId="{5C905926-F5C9-40A3-BDFC-47418DB79B6F}" type="sibTrans" cxnId="{6A7E1D47-9876-4C62-8420-C1A106BE00B1}">
      <dgm:prSet/>
      <dgm:spPr/>
      <dgm:t>
        <a:bodyPr/>
        <a:lstStyle/>
        <a:p>
          <a:endParaRPr lang="en-US" sz="800"/>
        </a:p>
      </dgm:t>
    </dgm:pt>
    <dgm:pt modelId="{1AF2F622-D4BD-4AFF-9145-2203272B1B8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Load Balancing</a:t>
          </a:r>
          <a:endParaRPr lang="en-US" sz="1200" dirty="0"/>
        </a:p>
      </dgm:t>
    </dgm:pt>
    <dgm:pt modelId="{02E78DA6-E4CB-4DF6-81BE-4686F755AC3C}" type="parTrans" cxnId="{5ACDA193-8247-400E-95A0-CED129E5730D}">
      <dgm:prSet/>
      <dgm:spPr/>
      <dgm:t>
        <a:bodyPr/>
        <a:lstStyle/>
        <a:p>
          <a:endParaRPr lang="en-US" sz="800"/>
        </a:p>
      </dgm:t>
    </dgm:pt>
    <dgm:pt modelId="{1C3FE162-6766-4EBC-844F-8A489CFA8F2F}" type="sibTrans" cxnId="{5ACDA193-8247-400E-95A0-CED129E5730D}">
      <dgm:prSet/>
      <dgm:spPr/>
      <dgm:t>
        <a:bodyPr/>
        <a:lstStyle/>
        <a:p>
          <a:endParaRPr lang="en-US" sz="800"/>
        </a:p>
      </dgm:t>
    </dgm:pt>
    <dgm:pt modelId="{F088CB0A-6601-4F52-9F53-296EEE657AE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4C5D5C09-8DBF-4384-912C-642CA4A390A8}" type="parTrans" cxnId="{CFB741C6-133F-4044-A7AC-2F93CCA034D1}">
      <dgm:prSet/>
      <dgm:spPr/>
      <dgm:t>
        <a:bodyPr/>
        <a:lstStyle/>
        <a:p>
          <a:endParaRPr lang="en-US" sz="800"/>
        </a:p>
      </dgm:t>
    </dgm:pt>
    <dgm:pt modelId="{11C98030-6A50-469B-BF5F-7E935AC9DD4F}" type="sibTrans" cxnId="{CFB741C6-133F-4044-A7AC-2F93CCA034D1}">
      <dgm:prSet/>
      <dgm:spPr/>
      <dgm:t>
        <a:bodyPr/>
        <a:lstStyle/>
        <a:p>
          <a:endParaRPr lang="en-US" sz="800"/>
        </a:p>
      </dgm:t>
    </dgm:pt>
    <dgm:pt modelId="{408F6638-B735-4B36-8B22-DBC5A5082EAB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20A30446-074E-4540-A588-D0C85CA2270D}" type="pres">
      <dgm:prSet presAssocID="{37A32C13-1933-47E5-A30A-4CC575BEBC89}" presName="linNode" presStyleCnt="0"/>
      <dgm:spPr/>
    </dgm:pt>
    <dgm:pt modelId="{649C084D-8E09-4B38-A62F-EF1191095825}" type="pres">
      <dgm:prSet presAssocID="{37A32C13-1933-47E5-A30A-4CC575BEBC89}" presName="parentText" presStyleLbl="node1" presStyleIdx="0" presStyleCnt="4" custScaleX="143456">
        <dgm:presLayoutVars>
          <dgm:chMax val="1"/>
          <dgm:bulletEnabled val="1"/>
        </dgm:presLayoutVars>
      </dgm:prSet>
      <dgm:spPr/>
    </dgm:pt>
    <dgm:pt modelId="{A0D91B1A-D6A4-4CFF-BC54-C2A9AFCCB8B2}" type="pres">
      <dgm:prSet presAssocID="{37A32C13-1933-47E5-A30A-4CC575BEBC89}" presName="descendantText" presStyleLbl="alignAccFollowNode1" presStyleIdx="0" presStyleCnt="4" custScaleX="70741">
        <dgm:presLayoutVars>
          <dgm:bulletEnabled val="1"/>
        </dgm:presLayoutVars>
      </dgm:prSet>
      <dgm:spPr/>
    </dgm:pt>
    <dgm:pt modelId="{B6E3DF08-9543-4C68-942A-8ABA303981AA}" type="pres">
      <dgm:prSet presAssocID="{3383D565-7F08-41A4-B41C-5AD4A0DBC817}" presName="sp" presStyleCnt="0"/>
      <dgm:spPr/>
    </dgm:pt>
    <dgm:pt modelId="{D035B8DA-4903-429A-A00C-6BB68C716BE8}" type="pres">
      <dgm:prSet presAssocID="{3150437E-6758-4F01-AEFE-4526782FB3B6}" presName="linNode" presStyleCnt="0"/>
      <dgm:spPr/>
    </dgm:pt>
    <dgm:pt modelId="{4ADC9050-D2C6-4103-ADFF-3DE86355FF30}" type="pres">
      <dgm:prSet presAssocID="{3150437E-6758-4F01-AEFE-4526782FB3B6}" presName="parentText" presStyleLbl="node1" presStyleIdx="1" presStyleCnt="4" custScaleX="143456">
        <dgm:presLayoutVars>
          <dgm:chMax val="1"/>
          <dgm:bulletEnabled val="1"/>
        </dgm:presLayoutVars>
      </dgm:prSet>
      <dgm:spPr/>
    </dgm:pt>
    <dgm:pt modelId="{1E6D991B-A469-48E9-AF81-79CA58048443}" type="pres">
      <dgm:prSet presAssocID="{3150437E-6758-4F01-AEFE-4526782FB3B6}" presName="descendantText" presStyleLbl="alignAccFollowNode1" presStyleIdx="1" presStyleCnt="4" custScaleX="70741">
        <dgm:presLayoutVars>
          <dgm:bulletEnabled val="1"/>
        </dgm:presLayoutVars>
      </dgm:prSet>
      <dgm:spPr/>
    </dgm:pt>
    <dgm:pt modelId="{96AB79BF-9D59-4B48-A5EA-9F98B02D9C7E}" type="pres">
      <dgm:prSet presAssocID="{2DA50AAB-EDEC-4DF2-BCF0-38312F41C854}" presName="sp" presStyleCnt="0"/>
      <dgm:spPr/>
    </dgm:pt>
    <dgm:pt modelId="{B4D23AE0-C8E1-4B4A-883C-562579B4DF73}" type="pres">
      <dgm:prSet presAssocID="{C14EF0FA-B39E-4B45-8A41-EA059CFA7DBA}" presName="linNode" presStyleCnt="0"/>
      <dgm:spPr/>
    </dgm:pt>
    <dgm:pt modelId="{EEDA931B-AD85-4245-8E05-E4AFA70C05EF}" type="pres">
      <dgm:prSet presAssocID="{C14EF0FA-B39E-4B45-8A41-EA059CFA7DBA}" presName="parentText" presStyleLbl="node1" presStyleIdx="2" presStyleCnt="4" custScaleX="143456">
        <dgm:presLayoutVars>
          <dgm:chMax val="1"/>
          <dgm:bulletEnabled val="1"/>
        </dgm:presLayoutVars>
      </dgm:prSet>
      <dgm:spPr/>
    </dgm:pt>
    <dgm:pt modelId="{9E6D80FA-A12D-402F-9077-D21D24A7D0F7}" type="pres">
      <dgm:prSet presAssocID="{C14EF0FA-B39E-4B45-8A41-EA059CFA7DBA}" presName="descendantText" presStyleLbl="alignAccFollowNode1" presStyleIdx="2" presStyleCnt="4" custScaleX="70741">
        <dgm:presLayoutVars>
          <dgm:bulletEnabled val="1"/>
        </dgm:presLayoutVars>
      </dgm:prSet>
      <dgm:spPr/>
    </dgm:pt>
    <dgm:pt modelId="{8FC05A91-40EA-45CF-A85D-8CF5244E834C}" type="pres">
      <dgm:prSet presAssocID="{6578F0E5-D981-439D-8DC9-08020D943F55}" presName="sp" presStyleCnt="0"/>
      <dgm:spPr/>
    </dgm:pt>
    <dgm:pt modelId="{071CEBD0-8779-46DE-96C3-B12A5BC3AEFB}" type="pres">
      <dgm:prSet presAssocID="{88D34049-9DB8-4A7A-9CFA-55AB734E0DC2}" presName="linNode" presStyleCnt="0"/>
      <dgm:spPr/>
    </dgm:pt>
    <dgm:pt modelId="{DA970DEC-A213-4FE3-BA06-4FA394FD0C86}" type="pres">
      <dgm:prSet presAssocID="{88D34049-9DB8-4A7A-9CFA-55AB734E0DC2}" presName="parentText" presStyleLbl="node1" presStyleIdx="3" presStyleCnt="4" custScaleX="143456">
        <dgm:presLayoutVars>
          <dgm:chMax val="1"/>
          <dgm:bulletEnabled val="1"/>
        </dgm:presLayoutVars>
      </dgm:prSet>
      <dgm:spPr/>
    </dgm:pt>
    <dgm:pt modelId="{420CE180-010E-4587-9070-5A0030EBEE06}" type="pres">
      <dgm:prSet presAssocID="{88D34049-9DB8-4A7A-9CFA-55AB734E0DC2}" presName="descendantText" presStyleLbl="alignAccFollowNode1" presStyleIdx="3" presStyleCnt="4" custScaleX="70741">
        <dgm:presLayoutVars>
          <dgm:bulletEnabled val="1"/>
        </dgm:presLayoutVars>
      </dgm:prSet>
      <dgm:spPr/>
    </dgm:pt>
  </dgm:ptLst>
  <dgm:cxnLst>
    <dgm:cxn modelId="{41547001-2C7D-41D1-951F-F7E6A5C026E0}" srcId="{37A32C13-1933-47E5-A30A-4CC575BEBC89}" destId="{D2327E55-BD40-4D08-AE04-8AA3F5757833}" srcOrd="2" destOrd="0" parTransId="{5E391D89-EA5B-4A69-9D02-3D5FDD81D535}" sibTransId="{A96BC3C8-F949-4E25-8E47-73A8FC183A92}"/>
    <dgm:cxn modelId="{D1C56107-4505-4496-9F6C-4C8C22B39EBE}" srcId="{C14EF0FA-B39E-4B45-8A41-EA059CFA7DBA}" destId="{CF5B9494-2DFD-43A7-9105-B952EA8EECBF}" srcOrd="2" destOrd="0" parTransId="{8F49425D-1B08-4FB1-BC11-4BF4EF5A2E3D}" sibTransId="{E02A5210-86CC-4491-8292-17001F791DE5}"/>
    <dgm:cxn modelId="{9DE95608-A5D0-4B6C-84B7-3993D5EB8ACE}" type="presOf" srcId="{3150437E-6758-4F01-AEFE-4526782FB3B6}" destId="{4ADC9050-D2C6-4103-ADFF-3DE86355FF30}" srcOrd="0" destOrd="0" presId="urn:microsoft.com/office/officeart/2005/8/layout/vList5"/>
    <dgm:cxn modelId="{FEFD0B0B-2C49-4B1B-85C0-5B8F10A92002}" srcId="{5C10455F-AC52-4F97-85D4-621F710A237E}" destId="{C14EF0FA-B39E-4B45-8A41-EA059CFA7DBA}" srcOrd="2" destOrd="0" parTransId="{E71A3747-01A5-44F4-86B7-84446133ED7F}" sibTransId="{6578F0E5-D981-439D-8DC9-08020D943F55}"/>
    <dgm:cxn modelId="{DC703D0F-640E-4A39-8057-9837DB6FD494}" srcId="{C14EF0FA-B39E-4B45-8A41-EA059CFA7DBA}" destId="{CB83FAA1-040C-4AB0-8F8A-DC9E0AF58ECD}" srcOrd="0" destOrd="0" parTransId="{7CAFEDFC-5F3B-45A8-A653-92FEA0B149EF}" sibTransId="{4A3112CC-03A1-4731-AFBD-D840E097F5CC}"/>
    <dgm:cxn modelId="{A5D89A10-AB15-43DF-B997-A2613EF93D32}" type="presOf" srcId="{985DD51C-1ED0-4968-BF4F-25DD35EBD1F8}" destId="{1E6D991B-A469-48E9-AF81-79CA58048443}" srcOrd="0" destOrd="2" presId="urn:microsoft.com/office/officeart/2005/8/layout/vList5"/>
    <dgm:cxn modelId="{1DE1B711-1EB8-42AE-9C2F-1E3D52FB3B35}" srcId="{37A32C13-1933-47E5-A30A-4CC575BEBC89}" destId="{49BD01E4-5A1D-4762-A688-238CE45FD6B9}" srcOrd="0" destOrd="0" parTransId="{42279710-0EBF-4955-AEA7-47C9A1BBD621}" sibTransId="{17356A6F-6E31-4FFA-AE1D-8477D6AF2821}"/>
    <dgm:cxn modelId="{F1FDA627-90F3-4C13-81AE-58F2D89FFA67}" type="presOf" srcId="{37A32C13-1933-47E5-A30A-4CC575BEBC89}" destId="{649C084D-8E09-4B38-A62F-EF1191095825}" srcOrd="0" destOrd="0" presId="urn:microsoft.com/office/officeart/2005/8/layout/vList5"/>
    <dgm:cxn modelId="{2476412B-5AD2-4C3D-B53E-5366CC354CDE}" type="presOf" srcId="{D82AD6B3-CB40-410D-9652-449EDF1078D4}" destId="{1E6D991B-A469-48E9-AF81-79CA58048443}" srcOrd="0" destOrd="1" presId="urn:microsoft.com/office/officeart/2005/8/layout/vList5"/>
    <dgm:cxn modelId="{FD487D32-9A05-41F3-9256-CB486609D9C9}" srcId="{3150437E-6758-4F01-AEFE-4526782FB3B6}" destId="{1D61DC9A-D040-4404-BF47-92A7B31B67D9}" srcOrd="0" destOrd="0" parTransId="{CEA73A88-067B-473B-A5E8-C1DFF503BB68}" sibTransId="{8EE8428F-44C6-457F-A07A-BB9D19CCC894}"/>
    <dgm:cxn modelId="{9109C360-3083-4947-826D-AF0AB0670190}" type="presOf" srcId="{88D34049-9DB8-4A7A-9CFA-55AB734E0DC2}" destId="{DA970DEC-A213-4FE3-BA06-4FA394FD0C86}" srcOrd="0" destOrd="0" presId="urn:microsoft.com/office/officeart/2005/8/layout/vList5"/>
    <dgm:cxn modelId="{6A7E1D47-9876-4C62-8420-C1A106BE00B1}" srcId="{88D34049-9DB8-4A7A-9CFA-55AB734E0DC2}" destId="{16C222D4-EFCB-46C7-B842-8B2726B899B9}" srcOrd="0" destOrd="0" parTransId="{1738F825-9C8B-4B0F-A41B-A49B5290A005}" sibTransId="{5C905926-F5C9-40A3-BDFC-47418DB79B6F}"/>
    <dgm:cxn modelId="{4133D447-1804-4C16-A0D6-35E7431F22E2}" srcId="{5C10455F-AC52-4F97-85D4-621F710A237E}" destId="{88D34049-9DB8-4A7A-9CFA-55AB734E0DC2}" srcOrd="3" destOrd="0" parTransId="{D0CDC4B3-3BB8-4908-BEEE-1C15A12B6281}" sibTransId="{0351E328-BD53-44DF-8646-9FE34FBAF2F7}"/>
    <dgm:cxn modelId="{80369E6B-8835-477D-89A1-E7CB8C21A57D}" type="presOf" srcId="{5C10455F-AC52-4F97-85D4-621F710A237E}" destId="{408F6638-B735-4B36-8B22-DBC5A5082EAB}" srcOrd="0" destOrd="0" presId="urn:microsoft.com/office/officeart/2005/8/layout/vList5"/>
    <dgm:cxn modelId="{4D1C9E6F-3291-47F5-9395-24C16DEBC583}" type="presOf" srcId="{997B759E-3161-452E-A87B-AA9004D28035}" destId="{A0D91B1A-D6A4-4CFF-BC54-C2A9AFCCB8B2}" srcOrd="0" destOrd="1" presId="urn:microsoft.com/office/officeart/2005/8/layout/vList5"/>
    <dgm:cxn modelId="{E7122578-38B9-4866-8D35-C932EDEC7E03}" type="presOf" srcId="{49BD01E4-5A1D-4762-A688-238CE45FD6B9}" destId="{A0D91B1A-D6A4-4CFF-BC54-C2A9AFCCB8B2}" srcOrd="0" destOrd="0" presId="urn:microsoft.com/office/officeart/2005/8/layout/vList5"/>
    <dgm:cxn modelId="{57C65B78-6F49-4484-9422-E0841F00B841}" type="presOf" srcId="{D2327E55-BD40-4D08-AE04-8AA3F5757833}" destId="{A0D91B1A-D6A4-4CFF-BC54-C2A9AFCCB8B2}" srcOrd="0" destOrd="2" presId="urn:microsoft.com/office/officeart/2005/8/layout/vList5"/>
    <dgm:cxn modelId="{CBD2FD7F-9926-4AB2-A5F1-7A2DB9E7FE04}" srcId="{5C10455F-AC52-4F97-85D4-621F710A237E}" destId="{3150437E-6758-4F01-AEFE-4526782FB3B6}" srcOrd="1" destOrd="0" parTransId="{2C2B8890-1798-40A4-A614-13E32837EF76}" sibTransId="{2DA50AAB-EDEC-4DF2-BCF0-38312F41C854}"/>
    <dgm:cxn modelId="{5ACDA193-8247-400E-95A0-CED129E5730D}" srcId="{88D34049-9DB8-4A7A-9CFA-55AB734E0DC2}" destId="{1AF2F622-D4BD-4AFF-9145-2203272B1B84}" srcOrd="1" destOrd="0" parTransId="{02E78DA6-E4CB-4DF6-81BE-4686F755AC3C}" sibTransId="{1C3FE162-6766-4EBC-844F-8A489CFA8F2F}"/>
    <dgm:cxn modelId="{65F55D99-D7A4-4DDB-877C-96BB5DA0B213}" type="presOf" srcId="{F088CB0A-6601-4F52-9F53-296EEE657AE6}" destId="{420CE180-010E-4587-9070-5A0030EBEE06}" srcOrd="0" destOrd="2" presId="urn:microsoft.com/office/officeart/2005/8/layout/vList5"/>
    <dgm:cxn modelId="{E32F34AC-19FB-4EAA-9942-36C9127018D5}" srcId="{37A32C13-1933-47E5-A30A-4CC575BEBC89}" destId="{997B759E-3161-452E-A87B-AA9004D28035}" srcOrd="1" destOrd="0" parTransId="{AAAEAE60-E12B-4BCA-9D2A-C0A7FA16B9B8}" sibTransId="{DEB0918C-4E10-4799-ACFE-EDAF82A47596}"/>
    <dgm:cxn modelId="{6599F7B3-0A9C-4163-BD90-8F1550FE5A08}" type="presOf" srcId="{1D61DC9A-D040-4404-BF47-92A7B31B67D9}" destId="{1E6D991B-A469-48E9-AF81-79CA58048443}" srcOrd="0" destOrd="0" presId="urn:microsoft.com/office/officeart/2005/8/layout/vList5"/>
    <dgm:cxn modelId="{B63818B9-B032-4923-BCC6-88B4AFAE3216}" type="presOf" srcId="{CF8EF592-FA27-430A-97F3-675CEB96680D}" destId="{9E6D80FA-A12D-402F-9077-D21D24A7D0F7}" srcOrd="0" destOrd="1" presId="urn:microsoft.com/office/officeart/2005/8/layout/vList5"/>
    <dgm:cxn modelId="{C83846BD-E664-4F9E-9457-E7D0E98FB3C3}" srcId="{C14EF0FA-B39E-4B45-8A41-EA059CFA7DBA}" destId="{CF8EF592-FA27-430A-97F3-675CEB96680D}" srcOrd="1" destOrd="0" parTransId="{ED722C97-D68C-4F0C-959D-B0DA8F6D704A}" sibTransId="{8BF8462A-5D26-4B1E-A13B-ED80C623F36B}"/>
    <dgm:cxn modelId="{CFB741C6-133F-4044-A7AC-2F93CCA034D1}" srcId="{88D34049-9DB8-4A7A-9CFA-55AB734E0DC2}" destId="{F088CB0A-6601-4F52-9F53-296EEE657AE6}" srcOrd="2" destOrd="0" parTransId="{4C5D5C09-8DBF-4384-912C-642CA4A390A8}" sibTransId="{11C98030-6A50-469B-BF5F-7E935AC9DD4F}"/>
    <dgm:cxn modelId="{87EF87C7-34DA-43EF-9A7F-58C3BC16FA14}" type="presOf" srcId="{1AF2F622-D4BD-4AFF-9145-2203272B1B84}" destId="{420CE180-010E-4587-9070-5A0030EBEE06}" srcOrd="0" destOrd="1" presId="urn:microsoft.com/office/officeart/2005/8/layout/vList5"/>
    <dgm:cxn modelId="{0F1EECCC-71D2-44D7-A2A2-955BD1215C5A}" srcId="{3150437E-6758-4F01-AEFE-4526782FB3B6}" destId="{985DD51C-1ED0-4968-BF4F-25DD35EBD1F8}" srcOrd="2" destOrd="0" parTransId="{F433A231-AAFF-4B0F-A205-2DAB7626664B}" sibTransId="{B44F9B06-D08C-4039-B9C8-9EE977F50D51}"/>
    <dgm:cxn modelId="{191FA1D3-DEAF-41D6-9651-9386114BEB54}" type="presOf" srcId="{CB83FAA1-040C-4AB0-8F8A-DC9E0AF58ECD}" destId="{9E6D80FA-A12D-402F-9077-D21D24A7D0F7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563F4EDE-44C0-4B44-9C78-45BFD2F6E33B}" type="presOf" srcId="{C14EF0FA-B39E-4B45-8A41-EA059CFA7DBA}" destId="{EEDA931B-AD85-4245-8E05-E4AFA70C05EF}" srcOrd="0" destOrd="0" presId="urn:microsoft.com/office/officeart/2005/8/layout/vList5"/>
    <dgm:cxn modelId="{1A8832E6-FC70-4475-BCDB-8B6D084BEEF0}" type="presOf" srcId="{CF5B9494-2DFD-43A7-9105-B952EA8EECBF}" destId="{9E6D80FA-A12D-402F-9077-D21D24A7D0F7}" srcOrd="0" destOrd="2" presId="urn:microsoft.com/office/officeart/2005/8/layout/vList5"/>
    <dgm:cxn modelId="{AE4E7CFA-FBE6-4F3C-B1BE-C91D9291519C}" type="presOf" srcId="{16C222D4-EFCB-46C7-B842-8B2726B899B9}" destId="{420CE180-010E-4587-9070-5A0030EBEE06}" srcOrd="0" destOrd="0" presId="urn:microsoft.com/office/officeart/2005/8/layout/vList5"/>
    <dgm:cxn modelId="{FD5C9CFD-E8BD-43AF-9180-094C75D3D5AD}" srcId="{3150437E-6758-4F01-AEFE-4526782FB3B6}" destId="{D82AD6B3-CB40-410D-9652-449EDF1078D4}" srcOrd="1" destOrd="0" parTransId="{68C36968-09F5-4EB7-B4AC-3365ABBCCE95}" sibTransId="{1C9304A4-79AD-4DDB-B639-614A0FCA7733}"/>
    <dgm:cxn modelId="{EFEAC83A-FC39-45D2-96C6-44F98003D3CC}" type="presParOf" srcId="{408F6638-B735-4B36-8B22-DBC5A5082EAB}" destId="{20A30446-074E-4540-A588-D0C85CA2270D}" srcOrd="0" destOrd="0" presId="urn:microsoft.com/office/officeart/2005/8/layout/vList5"/>
    <dgm:cxn modelId="{7A7CF45D-5D00-48B1-8454-54E0614E222C}" type="presParOf" srcId="{20A30446-074E-4540-A588-D0C85CA2270D}" destId="{649C084D-8E09-4B38-A62F-EF1191095825}" srcOrd="0" destOrd="0" presId="urn:microsoft.com/office/officeart/2005/8/layout/vList5"/>
    <dgm:cxn modelId="{B8DEDBB6-C15B-4296-95B0-F68C7DC3CA34}" type="presParOf" srcId="{20A30446-074E-4540-A588-D0C85CA2270D}" destId="{A0D91B1A-D6A4-4CFF-BC54-C2A9AFCCB8B2}" srcOrd="1" destOrd="0" presId="urn:microsoft.com/office/officeart/2005/8/layout/vList5"/>
    <dgm:cxn modelId="{3D0F5465-1F0F-494D-AAAA-E6CB969C9084}" type="presParOf" srcId="{408F6638-B735-4B36-8B22-DBC5A5082EAB}" destId="{B6E3DF08-9543-4C68-942A-8ABA303981AA}" srcOrd="1" destOrd="0" presId="urn:microsoft.com/office/officeart/2005/8/layout/vList5"/>
    <dgm:cxn modelId="{93A6F7C4-88CE-4092-9C5D-CAE792A23959}" type="presParOf" srcId="{408F6638-B735-4B36-8B22-DBC5A5082EAB}" destId="{D035B8DA-4903-429A-A00C-6BB68C716BE8}" srcOrd="2" destOrd="0" presId="urn:microsoft.com/office/officeart/2005/8/layout/vList5"/>
    <dgm:cxn modelId="{0FD2139C-FF7F-4CEC-B015-1E567F27E00A}" type="presParOf" srcId="{D035B8DA-4903-429A-A00C-6BB68C716BE8}" destId="{4ADC9050-D2C6-4103-ADFF-3DE86355FF30}" srcOrd="0" destOrd="0" presId="urn:microsoft.com/office/officeart/2005/8/layout/vList5"/>
    <dgm:cxn modelId="{781B1348-E956-4A9B-9916-E909C38ED523}" type="presParOf" srcId="{D035B8DA-4903-429A-A00C-6BB68C716BE8}" destId="{1E6D991B-A469-48E9-AF81-79CA58048443}" srcOrd="1" destOrd="0" presId="urn:microsoft.com/office/officeart/2005/8/layout/vList5"/>
    <dgm:cxn modelId="{812A3F23-D556-456E-90F3-D9589B1677E9}" type="presParOf" srcId="{408F6638-B735-4B36-8B22-DBC5A5082EAB}" destId="{96AB79BF-9D59-4B48-A5EA-9F98B02D9C7E}" srcOrd="3" destOrd="0" presId="urn:microsoft.com/office/officeart/2005/8/layout/vList5"/>
    <dgm:cxn modelId="{EFC61667-A263-46A3-B566-F9697167ABC5}" type="presParOf" srcId="{408F6638-B735-4B36-8B22-DBC5A5082EAB}" destId="{B4D23AE0-C8E1-4B4A-883C-562579B4DF73}" srcOrd="4" destOrd="0" presId="urn:microsoft.com/office/officeart/2005/8/layout/vList5"/>
    <dgm:cxn modelId="{E7AB7213-5AA7-44C7-BC5C-CC5680B0F44B}" type="presParOf" srcId="{B4D23AE0-C8E1-4B4A-883C-562579B4DF73}" destId="{EEDA931B-AD85-4245-8E05-E4AFA70C05EF}" srcOrd="0" destOrd="0" presId="urn:microsoft.com/office/officeart/2005/8/layout/vList5"/>
    <dgm:cxn modelId="{6922F295-792E-4915-8089-B9720B0C43B7}" type="presParOf" srcId="{B4D23AE0-C8E1-4B4A-883C-562579B4DF73}" destId="{9E6D80FA-A12D-402F-9077-D21D24A7D0F7}" srcOrd="1" destOrd="0" presId="urn:microsoft.com/office/officeart/2005/8/layout/vList5"/>
    <dgm:cxn modelId="{E5567D56-DF7B-425D-953D-DB0A0B93B67B}" type="presParOf" srcId="{408F6638-B735-4B36-8B22-DBC5A5082EAB}" destId="{8FC05A91-40EA-45CF-A85D-8CF5244E834C}" srcOrd="5" destOrd="0" presId="urn:microsoft.com/office/officeart/2005/8/layout/vList5"/>
    <dgm:cxn modelId="{2FCDA5DB-E837-4232-9A96-200DEB8A9B66}" type="presParOf" srcId="{408F6638-B735-4B36-8B22-DBC5A5082EAB}" destId="{071CEBD0-8779-46DE-96C3-B12A5BC3AEFB}" srcOrd="6" destOrd="0" presId="urn:microsoft.com/office/officeart/2005/8/layout/vList5"/>
    <dgm:cxn modelId="{2AE495D3-480D-4FE7-AE76-0882FDBCA547}" type="presParOf" srcId="{071CEBD0-8779-46DE-96C3-B12A5BC3AEFB}" destId="{DA970DEC-A213-4FE3-BA06-4FA394FD0C86}" srcOrd="0" destOrd="0" presId="urn:microsoft.com/office/officeart/2005/8/layout/vList5"/>
    <dgm:cxn modelId="{EBA1A9F0-B862-4684-8E44-D6AA139D6B89}" type="presParOf" srcId="{071CEBD0-8779-46DE-96C3-B12A5BC3AEFB}" destId="{420CE180-010E-4587-9070-5A0030EBEE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377280-2FA9-4160-9423-80611736CD0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BA7BCC-81DF-4C86-86C8-78FA55A90B8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</a:t>
          </a:r>
          <a:r>
            <a:rPr lang="en-US" sz="1200" dirty="0">
              <a:latin typeface="Calibri" panose="020F0502020204030204" pitchFamily="34" charset="0"/>
            </a:rPr>
            <a:t>: {Web </a:t>
          </a:r>
          <a:r>
            <a:rPr lang="en-US" sz="1200" dirty="0"/>
            <a:t>Flow Mod, Web Load Balancing, etc.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73BD7DC4-0B6E-480A-B97F-DA8EA9B7A7E5}" type="parTrans" cxnId="{791F3BEF-5CCB-445C-B574-9242E85AD60F}">
      <dgm:prSet/>
      <dgm:spPr/>
      <dgm:t>
        <a:bodyPr/>
        <a:lstStyle/>
        <a:p>
          <a:endParaRPr lang="en-US" sz="1200"/>
        </a:p>
      </dgm:t>
    </dgm:pt>
    <dgm:pt modelId="{965769C5-96B7-44BD-866F-9918D4DFE516}" type="sibTrans" cxnId="{791F3BEF-5CCB-445C-B574-9242E85AD60F}">
      <dgm:prSet/>
      <dgm:spPr/>
      <dgm:t>
        <a:bodyPr/>
        <a:lstStyle/>
        <a:p>
          <a:endParaRPr lang="en-US" sz="1200"/>
        </a:p>
      </dgm:t>
    </dgm:pt>
    <dgm:pt modelId="{E6A380F7-16E2-406E-AE64-70100136FA9A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</a:t>
          </a:r>
          <a:r>
            <a:rPr lang="en-US" sz="1200" dirty="0">
              <a:latin typeface="Calibri" panose="020F0502020204030204" pitchFamily="34" charset="0"/>
            </a:rPr>
            <a:t>: {Web </a:t>
          </a:r>
          <a:r>
            <a:rPr lang="en-US" sz="1200" dirty="0"/>
            <a:t>Security, Web Load Balance, etc.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4ADD0951-868A-4FB4-BB00-80664AB0D445}" type="parTrans" cxnId="{A9B824A0-FE46-4F95-A5FA-3251336BF5EF}">
      <dgm:prSet/>
      <dgm:spPr/>
      <dgm:t>
        <a:bodyPr/>
        <a:lstStyle/>
        <a:p>
          <a:endParaRPr lang="en-US" sz="1200"/>
        </a:p>
      </dgm:t>
    </dgm:pt>
    <dgm:pt modelId="{B00EDA2F-130C-46D0-9C6F-CFB4802CE5F8}" type="sibTrans" cxnId="{A9B824A0-FE46-4F95-A5FA-3251336BF5EF}">
      <dgm:prSet/>
      <dgm:spPr/>
      <dgm:t>
        <a:bodyPr/>
        <a:lstStyle/>
        <a:p>
          <a:endParaRPr lang="en-US" sz="1200"/>
        </a:p>
      </dgm:t>
    </dgm:pt>
    <dgm:pt modelId="{E73B29CC-36C8-4CA6-9819-5BCA6579D4E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</a:t>
          </a:r>
          <a:r>
            <a:rPr lang="en-US" sz="1200" dirty="0">
              <a:latin typeface="Calibri" panose="020F0502020204030204" pitchFamily="34" charset="0"/>
            </a:rPr>
            <a:t>: {Email </a:t>
          </a:r>
          <a:r>
            <a:rPr lang="en-US" sz="1200" dirty="0"/>
            <a:t>Flow Mod, </a:t>
          </a:r>
          <a:r>
            <a:rPr lang="en-US" sz="1200" dirty="0">
              <a:latin typeface="Calibri" panose="020F0502020204030204" pitchFamily="34" charset="0"/>
            </a:rPr>
            <a:t>Email </a:t>
          </a:r>
          <a:r>
            <a:rPr lang="en-US" sz="1200" dirty="0"/>
            <a:t>Load Balancing, , etc.</a:t>
          </a:r>
          <a:r>
            <a:rPr lang="en-US" sz="1200" dirty="0">
              <a:latin typeface="Calibri" panose="020F0502020204030204" pitchFamily="34" charset="0"/>
            </a:rPr>
            <a:t>} </a:t>
          </a:r>
        </a:p>
      </dgm:t>
    </dgm:pt>
    <dgm:pt modelId="{F7E7AF15-76F6-47CD-8830-5497E6610EE2}" type="parTrans" cxnId="{EFBD9C06-5479-4622-9AD9-27471719D38D}">
      <dgm:prSet/>
      <dgm:spPr/>
      <dgm:t>
        <a:bodyPr/>
        <a:lstStyle/>
        <a:p>
          <a:endParaRPr lang="en-US" sz="1200"/>
        </a:p>
      </dgm:t>
    </dgm:pt>
    <dgm:pt modelId="{320345E1-D3EC-4643-AE30-E2C625AF0FD3}" type="sibTrans" cxnId="{EFBD9C06-5479-4622-9AD9-27471719D38D}">
      <dgm:prSet/>
      <dgm:spPr/>
      <dgm:t>
        <a:bodyPr/>
        <a:lstStyle/>
        <a:p>
          <a:endParaRPr lang="en-US" sz="1200"/>
        </a:p>
      </dgm:t>
    </dgm:pt>
    <dgm:pt modelId="{3FA325F5-2C61-4094-9B59-93770D1C7C8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</a:t>
          </a:r>
          <a:r>
            <a:rPr lang="en-US" sz="1200" dirty="0">
              <a:latin typeface="Calibri" panose="020F0502020204030204" pitchFamily="34" charset="0"/>
            </a:rPr>
            <a:t>: {Email </a:t>
          </a:r>
          <a:r>
            <a:rPr lang="en-US" sz="1200" dirty="0"/>
            <a:t>Security, Email Load Balance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6A3A3F79-F48B-4C5F-97F2-8A206DF1A592}" type="parTrans" cxnId="{3AE8160F-D39B-4375-A9C1-EB61F0FB75DB}">
      <dgm:prSet/>
      <dgm:spPr/>
      <dgm:t>
        <a:bodyPr/>
        <a:lstStyle/>
        <a:p>
          <a:endParaRPr lang="en-US" sz="1200"/>
        </a:p>
      </dgm:t>
    </dgm:pt>
    <dgm:pt modelId="{2103FCBA-4F92-45CC-8A3C-A32D0EBD7780}" type="sibTrans" cxnId="{3AE8160F-D39B-4375-A9C1-EB61F0FB75DB}">
      <dgm:prSet/>
      <dgm:spPr/>
      <dgm:t>
        <a:bodyPr/>
        <a:lstStyle/>
        <a:p>
          <a:endParaRPr lang="en-US" sz="1200"/>
        </a:p>
      </dgm:t>
    </dgm:pt>
    <dgm:pt modelId="{FB999163-F42F-4A5D-9F39-2BB3F809835B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Roles: </a:t>
          </a:r>
          <a:r>
            <a:rPr lang="en-US" sz="1200" dirty="0">
              <a:latin typeface="Calibri" panose="020F0502020204030204" pitchFamily="34" charset="0"/>
            </a:rPr>
            <a:t>{Email </a:t>
          </a:r>
          <a:r>
            <a:rPr lang="en-US" sz="1200" dirty="0"/>
            <a:t>Flow Mod, VoIP  Load Balancing, etc.</a:t>
          </a:r>
          <a:r>
            <a:rPr lang="en-US" sz="1200" dirty="0">
              <a:latin typeface="Calibri" panose="020F0502020204030204" pitchFamily="34" charset="0"/>
            </a:rPr>
            <a:t>}}</a:t>
          </a:r>
        </a:p>
      </dgm:t>
    </dgm:pt>
    <dgm:pt modelId="{1931284C-D243-4BAE-ACB9-B2B66F38CDE0}" type="parTrans" cxnId="{B2A0FE32-DB24-4BB0-AAD6-A25A149C6CA4}">
      <dgm:prSet/>
      <dgm:spPr/>
      <dgm:t>
        <a:bodyPr/>
        <a:lstStyle/>
        <a:p>
          <a:endParaRPr lang="en-US" sz="1200"/>
        </a:p>
      </dgm:t>
    </dgm:pt>
    <dgm:pt modelId="{912D84A3-8B16-4B90-8A0A-5720F47A621F}" type="sibTrans" cxnId="{B2A0FE32-DB24-4BB0-AAD6-A25A149C6CA4}">
      <dgm:prSet/>
      <dgm:spPr/>
      <dgm:t>
        <a:bodyPr/>
        <a:lstStyle/>
        <a:p>
          <a:endParaRPr lang="en-US" sz="1200"/>
        </a:p>
      </dgm:t>
    </dgm:pt>
    <dgm:pt modelId="{2E9F7F12-6212-4008-B553-5E89D977C18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App-Pools: </a:t>
          </a:r>
          <a:r>
            <a:rPr lang="en-US" sz="1200" dirty="0">
              <a:latin typeface="Calibri" panose="020F0502020204030204" pitchFamily="34" charset="0"/>
            </a:rPr>
            <a:t>{VoIP </a:t>
          </a:r>
          <a:r>
            <a:rPr lang="en-US" sz="1200" dirty="0"/>
            <a:t>Security, </a:t>
          </a:r>
          <a:r>
            <a:rPr lang="en-US" sz="1200" dirty="0">
              <a:latin typeface="Calibri" panose="020F0502020204030204" pitchFamily="34" charset="0"/>
            </a:rPr>
            <a:t>VoIP </a:t>
          </a:r>
          <a:r>
            <a:rPr lang="en-US" sz="1200" dirty="0"/>
            <a:t>Load Balance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FD6528C1-DC24-4018-A0B8-9DE6122DD0A2}" type="parTrans" cxnId="{8C446920-FE33-43F7-B679-32BE67E7131B}">
      <dgm:prSet/>
      <dgm:spPr/>
      <dgm:t>
        <a:bodyPr/>
        <a:lstStyle/>
        <a:p>
          <a:endParaRPr lang="en-US" sz="1200"/>
        </a:p>
      </dgm:t>
    </dgm:pt>
    <dgm:pt modelId="{F5265119-2047-46F3-B7BD-97526246ED7A}" type="sibTrans" cxnId="{8C446920-FE33-43F7-B679-32BE67E7131B}">
      <dgm:prSet/>
      <dgm:spPr/>
      <dgm:t>
        <a:bodyPr/>
        <a:lstStyle/>
        <a:p>
          <a:endParaRPr lang="en-US" sz="1200"/>
        </a:p>
      </dgm:t>
    </dgm:pt>
    <dgm:pt modelId="{FD017F2E-5E8D-47C6-A246-D1046323BC7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</a:t>
          </a:r>
          <a:r>
            <a:rPr lang="en-US" sz="1200" dirty="0">
              <a:latin typeface="Calibri" panose="020F0502020204030204" pitchFamily="34" charset="0"/>
            </a:rPr>
            <a:t>: {</a:t>
          </a:r>
          <a:r>
            <a:rPr lang="en-US" sz="1200" dirty="0"/>
            <a:t>FTP Mod Email, FTP Load Balancing, etc.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CA60A91C-8936-485F-A4E9-AB70BC77DE5F}" type="parTrans" cxnId="{E5B79CC8-49AA-4328-B403-FCE04CC0AF06}">
      <dgm:prSet/>
      <dgm:spPr/>
      <dgm:t>
        <a:bodyPr/>
        <a:lstStyle/>
        <a:p>
          <a:endParaRPr lang="en-US" sz="1200"/>
        </a:p>
      </dgm:t>
    </dgm:pt>
    <dgm:pt modelId="{EFB0D163-12AC-4B1C-906C-980004776B77}" type="sibTrans" cxnId="{E5B79CC8-49AA-4328-B403-FCE04CC0AF06}">
      <dgm:prSet/>
      <dgm:spPr/>
      <dgm:t>
        <a:bodyPr/>
        <a:lstStyle/>
        <a:p>
          <a:endParaRPr lang="en-US" sz="1200"/>
        </a:p>
      </dgm:t>
    </dgm:pt>
    <dgm:pt modelId="{B1FF00CA-49D0-4BCF-B23C-6C9C9EE7CAE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</a:t>
          </a:r>
          <a:r>
            <a:rPr lang="en-US" sz="1200" dirty="0">
              <a:latin typeface="Calibri" panose="020F0502020204030204" pitchFamily="34" charset="0"/>
            </a:rPr>
            <a:t>: {FTP </a:t>
          </a:r>
          <a:r>
            <a:rPr lang="en-US" sz="1200" dirty="0"/>
            <a:t>Security, FTP Load Balance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B4D0BE08-5C81-4498-A3CA-2634A1A90DD1}" type="parTrans" cxnId="{6F9DB8F4-582D-4FDF-BF23-04AF6176D1E1}">
      <dgm:prSet/>
      <dgm:spPr/>
      <dgm:t>
        <a:bodyPr/>
        <a:lstStyle/>
        <a:p>
          <a:endParaRPr lang="en-US" sz="1200"/>
        </a:p>
      </dgm:t>
    </dgm:pt>
    <dgm:pt modelId="{FDB82239-065F-4BD4-A6F7-35D04E271518}" type="sibTrans" cxnId="{6F9DB8F4-582D-4FDF-BF23-04AF6176D1E1}">
      <dgm:prSet/>
      <dgm:spPr/>
      <dgm:t>
        <a:bodyPr/>
        <a:lstStyle/>
        <a:p>
          <a:endParaRPr lang="en-US" sz="1200"/>
        </a:p>
      </dgm:t>
    </dgm:pt>
    <dgm:pt modelId="{075B56C0-1758-4B3B-85BC-8462F2CE82FD}">
      <dgm:prSet phldrT="[Text]"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tx1"/>
              </a:solidFill>
            </a:rPr>
            <a:t>Web Admin Unit</a:t>
          </a:r>
          <a:endParaRPr lang="en-US" sz="1600" dirty="0">
            <a:solidFill>
              <a:schemeClr val="tx1"/>
            </a:solidFill>
          </a:endParaRPr>
        </a:p>
      </dgm:t>
    </dgm:pt>
    <dgm:pt modelId="{8EF7F621-5F56-4B06-8538-A0580A72D8FB}" type="sibTrans" cxnId="{0316C54F-A3BC-4357-BAFE-F057A7D52FFB}">
      <dgm:prSet/>
      <dgm:spPr/>
      <dgm:t>
        <a:bodyPr/>
        <a:lstStyle/>
        <a:p>
          <a:endParaRPr lang="en-US" sz="1200"/>
        </a:p>
      </dgm:t>
    </dgm:pt>
    <dgm:pt modelId="{8B192945-3322-4715-91D8-DB8668E1ACA4}" type="parTrans" cxnId="{0316C54F-A3BC-4357-BAFE-F057A7D52FFB}">
      <dgm:prSet/>
      <dgm:spPr/>
      <dgm:t>
        <a:bodyPr/>
        <a:lstStyle/>
        <a:p>
          <a:endParaRPr lang="en-US" sz="1200"/>
        </a:p>
      </dgm:t>
    </dgm:pt>
    <dgm:pt modelId="{AF4D35BD-1600-4856-9F41-1AA22740C5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600" b="1" dirty="0">
              <a:solidFill>
                <a:schemeClr val="tx1"/>
              </a:solidFill>
            </a:rPr>
            <a:t>Email Admin Unit</a:t>
          </a:r>
        </a:p>
      </dgm:t>
    </dgm:pt>
    <dgm:pt modelId="{9E767C9D-F890-45F4-B496-B7DDDC66276C}" type="sibTrans" cxnId="{E1EFA15F-18E0-4C5C-9A25-B46C6967E858}">
      <dgm:prSet/>
      <dgm:spPr/>
      <dgm:t>
        <a:bodyPr/>
        <a:lstStyle/>
        <a:p>
          <a:endParaRPr lang="en-US" sz="1200"/>
        </a:p>
      </dgm:t>
    </dgm:pt>
    <dgm:pt modelId="{6110C0D2-7558-4886-832B-F53B4BAC9241}" type="parTrans" cxnId="{E1EFA15F-18E0-4C5C-9A25-B46C6967E858}">
      <dgm:prSet/>
      <dgm:spPr/>
      <dgm:t>
        <a:bodyPr/>
        <a:lstStyle/>
        <a:p>
          <a:endParaRPr lang="en-US" sz="1200"/>
        </a:p>
      </dgm:t>
    </dgm:pt>
    <dgm:pt modelId="{92AE103A-EE45-435F-A7EB-730F556FBFEB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600" b="1">
              <a:solidFill>
                <a:schemeClr val="tx1"/>
              </a:solidFill>
            </a:rPr>
            <a:t>VoIP Admin Unit</a:t>
          </a:r>
          <a:endParaRPr lang="en-US" sz="1600" b="1" dirty="0">
            <a:solidFill>
              <a:schemeClr val="tx1"/>
            </a:solidFill>
          </a:endParaRPr>
        </a:p>
      </dgm:t>
    </dgm:pt>
    <dgm:pt modelId="{0DC1BCF0-0351-4BB5-B54B-400F1D94E75F}" type="sibTrans" cxnId="{02E4CDAA-5579-4224-8BD7-ABC9C6AF778D}">
      <dgm:prSet/>
      <dgm:spPr/>
      <dgm:t>
        <a:bodyPr/>
        <a:lstStyle/>
        <a:p>
          <a:endParaRPr lang="en-US" sz="1200"/>
        </a:p>
      </dgm:t>
    </dgm:pt>
    <dgm:pt modelId="{A8E02D05-26DB-4E5D-AA4F-EB40C2244E3F}" type="parTrans" cxnId="{02E4CDAA-5579-4224-8BD7-ABC9C6AF778D}">
      <dgm:prSet/>
      <dgm:spPr/>
      <dgm:t>
        <a:bodyPr/>
        <a:lstStyle/>
        <a:p>
          <a:endParaRPr lang="en-US" sz="1200"/>
        </a:p>
      </dgm:t>
    </dgm:pt>
    <dgm:pt modelId="{858B8218-14D4-4008-B12E-21F217A42D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600" b="1" dirty="0">
              <a:solidFill>
                <a:schemeClr val="tx1"/>
              </a:solidFill>
            </a:rPr>
            <a:t>FTP Admin Unit</a:t>
          </a:r>
        </a:p>
      </dgm:t>
    </dgm:pt>
    <dgm:pt modelId="{F06792E1-7B15-4EF0-ABA2-70E84646E647}" type="sibTrans" cxnId="{A411D14C-8CD7-4724-8129-06A4704403E8}">
      <dgm:prSet/>
      <dgm:spPr/>
      <dgm:t>
        <a:bodyPr/>
        <a:lstStyle/>
        <a:p>
          <a:endParaRPr lang="en-US" sz="1200"/>
        </a:p>
      </dgm:t>
    </dgm:pt>
    <dgm:pt modelId="{72A5051B-BD8D-4EE0-A0E5-EDB830F05B63}" type="parTrans" cxnId="{A411D14C-8CD7-4724-8129-06A4704403E8}">
      <dgm:prSet/>
      <dgm:spPr/>
      <dgm:t>
        <a:bodyPr/>
        <a:lstStyle/>
        <a:p>
          <a:endParaRPr lang="en-US" sz="1200"/>
        </a:p>
      </dgm:t>
    </dgm:pt>
    <dgm:pt modelId="{80A11281-74C6-411D-85FE-AA9CA552B4D5}" type="pres">
      <dgm:prSet presAssocID="{A2377280-2FA9-4160-9423-80611736CD01}" presName="Name0" presStyleCnt="0">
        <dgm:presLayoutVars>
          <dgm:dir/>
          <dgm:animLvl val="lvl"/>
          <dgm:resizeHandles val="exact"/>
        </dgm:presLayoutVars>
      </dgm:prSet>
      <dgm:spPr/>
    </dgm:pt>
    <dgm:pt modelId="{DCBC122D-DAEE-4BD5-8907-68A7D73EA561}" type="pres">
      <dgm:prSet presAssocID="{075B56C0-1758-4B3B-85BC-8462F2CE82FD}" presName="linNode" presStyleCnt="0"/>
      <dgm:spPr/>
    </dgm:pt>
    <dgm:pt modelId="{062F1003-7F86-4296-866D-4862D01C3AE0}" type="pres">
      <dgm:prSet presAssocID="{075B56C0-1758-4B3B-85BC-8462F2CE82FD}" presName="parentText" presStyleLbl="node1" presStyleIdx="0" presStyleCnt="4" custScaleX="82035">
        <dgm:presLayoutVars>
          <dgm:chMax val="1"/>
          <dgm:bulletEnabled val="1"/>
        </dgm:presLayoutVars>
      </dgm:prSet>
      <dgm:spPr/>
    </dgm:pt>
    <dgm:pt modelId="{0FD9527E-4C02-4DFA-BB2F-C32782FC1843}" type="pres">
      <dgm:prSet presAssocID="{075B56C0-1758-4B3B-85BC-8462F2CE82FD}" presName="descendantText" presStyleLbl="alignAccFollowNode1" presStyleIdx="0" presStyleCnt="4" custScaleX="85275">
        <dgm:presLayoutVars>
          <dgm:bulletEnabled val="1"/>
        </dgm:presLayoutVars>
      </dgm:prSet>
      <dgm:spPr/>
    </dgm:pt>
    <dgm:pt modelId="{A369509F-66A1-4B44-B963-C6657732F877}" type="pres">
      <dgm:prSet presAssocID="{8EF7F621-5F56-4B06-8538-A0580A72D8FB}" presName="sp" presStyleCnt="0"/>
      <dgm:spPr/>
    </dgm:pt>
    <dgm:pt modelId="{E192E239-76D0-4ECD-9E71-D0BBFAA1E97F}" type="pres">
      <dgm:prSet presAssocID="{AF4D35BD-1600-4856-9F41-1AA22740C5E3}" presName="linNode" presStyleCnt="0"/>
      <dgm:spPr/>
    </dgm:pt>
    <dgm:pt modelId="{4EEBD39F-31D3-46DE-A6FC-A0F9FA928B8A}" type="pres">
      <dgm:prSet presAssocID="{AF4D35BD-1600-4856-9F41-1AA22740C5E3}" presName="parentText" presStyleLbl="node1" presStyleIdx="1" presStyleCnt="4" custScaleX="82035">
        <dgm:presLayoutVars>
          <dgm:chMax val="1"/>
          <dgm:bulletEnabled val="1"/>
        </dgm:presLayoutVars>
      </dgm:prSet>
      <dgm:spPr/>
    </dgm:pt>
    <dgm:pt modelId="{CD5B0B44-E5A0-47B3-8E92-F0BF20788430}" type="pres">
      <dgm:prSet presAssocID="{AF4D35BD-1600-4856-9F41-1AA22740C5E3}" presName="descendantText" presStyleLbl="alignAccFollowNode1" presStyleIdx="1" presStyleCnt="4" custScaleX="85275">
        <dgm:presLayoutVars>
          <dgm:bulletEnabled val="1"/>
        </dgm:presLayoutVars>
      </dgm:prSet>
      <dgm:spPr/>
    </dgm:pt>
    <dgm:pt modelId="{749DF423-9D6B-4920-A07D-4358F2B07FBA}" type="pres">
      <dgm:prSet presAssocID="{9E767C9D-F890-45F4-B496-B7DDDC66276C}" presName="sp" presStyleCnt="0"/>
      <dgm:spPr/>
    </dgm:pt>
    <dgm:pt modelId="{8DBC2D6B-392E-4B78-90C9-7FE8E54E2FEF}" type="pres">
      <dgm:prSet presAssocID="{92AE103A-EE45-435F-A7EB-730F556FBFEB}" presName="linNode" presStyleCnt="0"/>
      <dgm:spPr/>
    </dgm:pt>
    <dgm:pt modelId="{FB981A36-7DE9-4FE7-8483-AF5171D77126}" type="pres">
      <dgm:prSet presAssocID="{92AE103A-EE45-435F-A7EB-730F556FBFEB}" presName="parentText" presStyleLbl="node1" presStyleIdx="2" presStyleCnt="4" custScaleX="82035">
        <dgm:presLayoutVars>
          <dgm:chMax val="1"/>
          <dgm:bulletEnabled val="1"/>
        </dgm:presLayoutVars>
      </dgm:prSet>
      <dgm:spPr/>
    </dgm:pt>
    <dgm:pt modelId="{97D0572A-0902-4602-B3F2-30E06916D660}" type="pres">
      <dgm:prSet presAssocID="{92AE103A-EE45-435F-A7EB-730F556FBFEB}" presName="descendantText" presStyleLbl="alignAccFollowNode1" presStyleIdx="2" presStyleCnt="4" custScaleX="85275">
        <dgm:presLayoutVars>
          <dgm:bulletEnabled val="1"/>
        </dgm:presLayoutVars>
      </dgm:prSet>
      <dgm:spPr/>
    </dgm:pt>
    <dgm:pt modelId="{0687C0ED-7443-49B8-B675-A5B761A8D81B}" type="pres">
      <dgm:prSet presAssocID="{0DC1BCF0-0351-4BB5-B54B-400F1D94E75F}" presName="sp" presStyleCnt="0"/>
      <dgm:spPr/>
    </dgm:pt>
    <dgm:pt modelId="{F9C1E261-D313-48E6-BE8F-BB68E8E9FDF3}" type="pres">
      <dgm:prSet presAssocID="{858B8218-14D4-4008-B12E-21F217A42D96}" presName="linNode" presStyleCnt="0"/>
      <dgm:spPr/>
    </dgm:pt>
    <dgm:pt modelId="{8FF2651E-1948-4CB7-8564-57619D2E2AF2}" type="pres">
      <dgm:prSet presAssocID="{858B8218-14D4-4008-B12E-21F217A42D96}" presName="parentText" presStyleLbl="node1" presStyleIdx="3" presStyleCnt="4" custScaleX="82035">
        <dgm:presLayoutVars>
          <dgm:chMax val="1"/>
          <dgm:bulletEnabled val="1"/>
        </dgm:presLayoutVars>
      </dgm:prSet>
      <dgm:spPr/>
    </dgm:pt>
    <dgm:pt modelId="{B419D595-AC9F-444B-B350-E25A3319C132}" type="pres">
      <dgm:prSet presAssocID="{858B8218-14D4-4008-B12E-21F217A42D96}" presName="descendantText" presStyleLbl="alignAccFollowNode1" presStyleIdx="3" presStyleCnt="4" custScaleX="85275">
        <dgm:presLayoutVars>
          <dgm:bulletEnabled val="1"/>
        </dgm:presLayoutVars>
      </dgm:prSet>
      <dgm:spPr/>
    </dgm:pt>
  </dgm:ptLst>
  <dgm:cxnLst>
    <dgm:cxn modelId="{EFBD9C06-5479-4622-9AD9-27471719D38D}" srcId="{AF4D35BD-1600-4856-9F41-1AA22740C5E3}" destId="{E73B29CC-36C8-4CA6-9819-5BCA6579D4E1}" srcOrd="0" destOrd="0" parTransId="{F7E7AF15-76F6-47CD-8830-5497E6610EE2}" sibTransId="{320345E1-D3EC-4643-AE30-E2C625AF0FD3}"/>
    <dgm:cxn modelId="{19F0820C-A8E4-4F7B-AB77-463B33C571A3}" type="presOf" srcId="{AF4D35BD-1600-4856-9F41-1AA22740C5E3}" destId="{4EEBD39F-31D3-46DE-A6FC-A0F9FA928B8A}" srcOrd="0" destOrd="0" presId="urn:microsoft.com/office/officeart/2005/8/layout/vList5"/>
    <dgm:cxn modelId="{3AE8160F-D39B-4375-A9C1-EB61F0FB75DB}" srcId="{AF4D35BD-1600-4856-9F41-1AA22740C5E3}" destId="{3FA325F5-2C61-4094-9B59-93770D1C7C83}" srcOrd="1" destOrd="0" parTransId="{6A3A3F79-F48B-4C5F-97F2-8A206DF1A592}" sibTransId="{2103FCBA-4F92-45CC-8A3C-A32D0EBD7780}"/>
    <dgm:cxn modelId="{8C446920-FE33-43F7-B679-32BE67E7131B}" srcId="{92AE103A-EE45-435F-A7EB-730F556FBFEB}" destId="{2E9F7F12-6212-4008-B553-5E89D977C184}" srcOrd="1" destOrd="0" parTransId="{FD6528C1-DC24-4018-A0B8-9DE6122DD0A2}" sibTransId="{F5265119-2047-46F3-B7BD-97526246ED7A}"/>
    <dgm:cxn modelId="{B2A0FE32-DB24-4BB0-AAD6-A25A149C6CA4}" srcId="{92AE103A-EE45-435F-A7EB-730F556FBFEB}" destId="{FB999163-F42F-4A5D-9F39-2BB3F809835B}" srcOrd="0" destOrd="0" parTransId="{1931284C-D243-4BAE-ACB9-B2B66F38CDE0}" sibTransId="{912D84A3-8B16-4B90-8A0A-5720F47A621F}"/>
    <dgm:cxn modelId="{69F4635D-C07C-4E74-A31D-9666AB1796F3}" type="presOf" srcId="{74BA7BCC-81DF-4C86-86C8-78FA55A90B83}" destId="{0FD9527E-4C02-4DFA-BB2F-C32782FC1843}" srcOrd="0" destOrd="0" presId="urn:microsoft.com/office/officeart/2005/8/layout/vList5"/>
    <dgm:cxn modelId="{E1EFA15F-18E0-4C5C-9A25-B46C6967E858}" srcId="{A2377280-2FA9-4160-9423-80611736CD01}" destId="{AF4D35BD-1600-4856-9F41-1AA22740C5E3}" srcOrd="1" destOrd="0" parTransId="{6110C0D2-7558-4886-832B-F53B4BAC9241}" sibTransId="{9E767C9D-F890-45F4-B496-B7DDDC66276C}"/>
    <dgm:cxn modelId="{A411D14C-8CD7-4724-8129-06A4704403E8}" srcId="{A2377280-2FA9-4160-9423-80611736CD01}" destId="{858B8218-14D4-4008-B12E-21F217A42D96}" srcOrd="3" destOrd="0" parTransId="{72A5051B-BD8D-4EE0-A0E5-EDB830F05B63}" sibTransId="{F06792E1-7B15-4EF0-ABA2-70E84646E647}"/>
    <dgm:cxn modelId="{F293884E-59FC-464C-93DF-D87DFA1A4922}" type="presOf" srcId="{92AE103A-EE45-435F-A7EB-730F556FBFEB}" destId="{FB981A36-7DE9-4FE7-8483-AF5171D77126}" srcOrd="0" destOrd="0" presId="urn:microsoft.com/office/officeart/2005/8/layout/vList5"/>
    <dgm:cxn modelId="{0316C54F-A3BC-4357-BAFE-F057A7D52FFB}" srcId="{A2377280-2FA9-4160-9423-80611736CD01}" destId="{075B56C0-1758-4B3B-85BC-8462F2CE82FD}" srcOrd="0" destOrd="0" parTransId="{8B192945-3322-4715-91D8-DB8668E1ACA4}" sibTransId="{8EF7F621-5F56-4B06-8538-A0580A72D8FB}"/>
    <dgm:cxn modelId="{5AC5CA87-6481-4655-9630-7058674B8D87}" type="presOf" srcId="{FD017F2E-5E8D-47C6-A246-D1046323BC75}" destId="{B419D595-AC9F-444B-B350-E25A3319C132}" srcOrd="0" destOrd="0" presId="urn:microsoft.com/office/officeart/2005/8/layout/vList5"/>
    <dgm:cxn modelId="{B8B9148C-6E1C-4986-A31D-F7DA5BC9196C}" type="presOf" srcId="{3FA325F5-2C61-4094-9B59-93770D1C7C83}" destId="{CD5B0B44-E5A0-47B3-8E92-F0BF20788430}" srcOrd="0" destOrd="1" presId="urn:microsoft.com/office/officeart/2005/8/layout/vList5"/>
    <dgm:cxn modelId="{077A018D-5226-4AE2-9943-48D91634D401}" type="presOf" srcId="{FB999163-F42F-4A5D-9F39-2BB3F809835B}" destId="{97D0572A-0902-4602-B3F2-30E06916D660}" srcOrd="0" destOrd="0" presId="urn:microsoft.com/office/officeart/2005/8/layout/vList5"/>
    <dgm:cxn modelId="{A9B824A0-FE46-4F95-A5FA-3251336BF5EF}" srcId="{075B56C0-1758-4B3B-85BC-8462F2CE82FD}" destId="{E6A380F7-16E2-406E-AE64-70100136FA9A}" srcOrd="1" destOrd="0" parTransId="{4ADD0951-868A-4FB4-BB00-80664AB0D445}" sibTransId="{B00EDA2F-130C-46D0-9C6F-CFB4802CE5F8}"/>
    <dgm:cxn modelId="{6FC811A6-9FE1-45DB-B6C1-178534385E89}" type="presOf" srcId="{E73B29CC-36C8-4CA6-9819-5BCA6579D4E1}" destId="{CD5B0B44-E5A0-47B3-8E92-F0BF20788430}" srcOrd="0" destOrd="0" presId="urn:microsoft.com/office/officeart/2005/8/layout/vList5"/>
    <dgm:cxn modelId="{02E4CDAA-5579-4224-8BD7-ABC9C6AF778D}" srcId="{A2377280-2FA9-4160-9423-80611736CD01}" destId="{92AE103A-EE45-435F-A7EB-730F556FBFEB}" srcOrd="2" destOrd="0" parTransId="{A8E02D05-26DB-4E5D-AA4F-EB40C2244E3F}" sibTransId="{0DC1BCF0-0351-4BB5-B54B-400F1D94E75F}"/>
    <dgm:cxn modelId="{F8589FAB-F753-4796-8029-89E2C79F56AB}" type="presOf" srcId="{2E9F7F12-6212-4008-B553-5E89D977C184}" destId="{97D0572A-0902-4602-B3F2-30E06916D660}" srcOrd="0" destOrd="1" presId="urn:microsoft.com/office/officeart/2005/8/layout/vList5"/>
    <dgm:cxn modelId="{246752B1-6649-4AC9-94C7-D30FA17C7339}" type="presOf" srcId="{075B56C0-1758-4B3B-85BC-8462F2CE82FD}" destId="{062F1003-7F86-4296-866D-4862D01C3AE0}" srcOrd="0" destOrd="0" presId="urn:microsoft.com/office/officeart/2005/8/layout/vList5"/>
    <dgm:cxn modelId="{B79C00BB-13F6-4787-BE91-D78DAA33D6DB}" type="presOf" srcId="{E6A380F7-16E2-406E-AE64-70100136FA9A}" destId="{0FD9527E-4C02-4DFA-BB2F-C32782FC1843}" srcOrd="0" destOrd="1" presId="urn:microsoft.com/office/officeart/2005/8/layout/vList5"/>
    <dgm:cxn modelId="{8D2D2CBC-FFCB-45A0-AAA2-50274ED30CC6}" type="presOf" srcId="{B1FF00CA-49D0-4BCF-B23C-6C9C9EE7CAE9}" destId="{B419D595-AC9F-444B-B350-E25A3319C132}" srcOrd="0" destOrd="1" presId="urn:microsoft.com/office/officeart/2005/8/layout/vList5"/>
    <dgm:cxn modelId="{E5B79CC8-49AA-4328-B403-FCE04CC0AF06}" srcId="{858B8218-14D4-4008-B12E-21F217A42D96}" destId="{FD017F2E-5E8D-47C6-A246-D1046323BC75}" srcOrd="0" destOrd="0" parTransId="{CA60A91C-8936-485F-A4E9-AB70BC77DE5F}" sibTransId="{EFB0D163-12AC-4B1C-906C-980004776B77}"/>
    <dgm:cxn modelId="{0B14C1D2-3784-44EF-ACF8-D3FA7E262E6C}" type="presOf" srcId="{A2377280-2FA9-4160-9423-80611736CD01}" destId="{80A11281-74C6-411D-85FE-AA9CA552B4D5}" srcOrd="0" destOrd="0" presId="urn:microsoft.com/office/officeart/2005/8/layout/vList5"/>
    <dgm:cxn modelId="{C0C4D7DA-035F-40CE-974F-CCBA6FDC7A16}" type="presOf" srcId="{858B8218-14D4-4008-B12E-21F217A42D96}" destId="{8FF2651E-1948-4CB7-8564-57619D2E2AF2}" srcOrd="0" destOrd="0" presId="urn:microsoft.com/office/officeart/2005/8/layout/vList5"/>
    <dgm:cxn modelId="{791F3BEF-5CCB-445C-B574-9242E85AD60F}" srcId="{075B56C0-1758-4B3B-85BC-8462F2CE82FD}" destId="{74BA7BCC-81DF-4C86-86C8-78FA55A90B83}" srcOrd="0" destOrd="0" parTransId="{73BD7DC4-0B6E-480A-B97F-DA8EA9B7A7E5}" sibTransId="{965769C5-96B7-44BD-866F-9918D4DFE516}"/>
    <dgm:cxn modelId="{6F9DB8F4-582D-4FDF-BF23-04AF6176D1E1}" srcId="{858B8218-14D4-4008-B12E-21F217A42D96}" destId="{B1FF00CA-49D0-4BCF-B23C-6C9C9EE7CAE9}" srcOrd="1" destOrd="0" parTransId="{B4D0BE08-5C81-4498-A3CA-2634A1A90DD1}" sibTransId="{FDB82239-065F-4BD4-A6F7-35D04E271518}"/>
    <dgm:cxn modelId="{A2081287-6D8F-4713-8226-EA7B5F75199E}" type="presParOf" srcId="{80A11281-74C6-411D-85FE-AA9CA552B4D5}" destId="{DCBC122D-DAEE-4BD5-8907-68A7D73EA561}" srcOrd="0" destOrd="0" presId="urn:microsoft.com/office/officeart/2005/8/layout/vList5"/>
    <dgm:cxn modelId="{3F493AB0-8177-43F2-8998-3D831784EE0D}" type="presParOf" srcId="{DCBC122D-DAEE-4BD5-8907-68A7D73EA561}" destId="{062F1003-7F86-4296-866D-4862D01C3AE0}" srcOrd="0" destOrd="0" presId="urn:microsoft.com/office/officeart/2005/8/layout/vList5"/>
    <dgm:cxn modelId="{EB381EDC-E936-4AB6-BC39-719785DC73BD}" type="presParOf" srcId="{DCBC122D-DAEE-4BD5-8907-68A7D73EA561}" destId="{0FD9527E-4C02-4DFA-BB2F-C32782FC1843}" srcOrd="1" destOrd="0" presId="urn:microsoft.com/office/officeart/2005/8/layout/vList5"/>
    <dgm:cxn modelId="{15C4E58F-602D-4149-A799-FF7BCC0C8998}" type="presParOf" srcId="{80A11281-74C6-411D-85FE-AA9CA552B4D5}" destId="{A369509F-66A1-4B44-B963-C6657732F877}" srcOrd="1" destOrd="0" presId="urn:microsoft.com/office/officeart/2005/8/layout/vList5"/>
    <dgm:cxn modelId="{27965DE6-4A06-45D1-BAAB-7D2F39885565}" type="presParOf" srcId="{80A11281-74C6-411D-85FE-AA9CA552B4D5}" destId="{E192E239-76D0-4ECD-9E71-D0BBFAA1E97F}" srcOrd="2" destOrd="0" presId="urn:microsoft.com/office/officeart/2005/8/layout/vList5"/>
    <dgm:cxn modelId="{D00C2475-B0AD-4752-B1DF-47CF0F53B79A}" type="presParOf" srcId="{E192E239-76D0-4ECD-9E71-D0BBFAA1E97F}" destId="{4EEBD39F-31D3-46DE-A6FC-A0F9FA928B8A}" srcOrd="0" destOrd="0" presId="urn:microsoft.com/office/officeart/2005/8/layout/vList5"/>
    <dgm:cxn modelId="{C75AF0CC-CE44-45EA-8689-E7C70442E6F8}" type="presParOf" srcId="{E192E239-76D0-4ECD-9E71-D0BBFAA1E97F}" destId="{CD5B0B44-E5A0-47B3-8E92-F0BF20788430}" srcOrd="1" destOrd="0" presId="urn:microsoft.com/office/officeart/2005/8/layout/vList5"/>
    <dgm:cxn modelId="{4F0020F9-2C2B-42F8-A97D-0D0835050388}" type="presParOf" srcId="{80A11281-74C6-411D-85FE-AA9CA552B4D5}" destId="{749DF423-9D6B-4920-A07D-4358F2B07FBA}" srcOrd="3" destOrd="0" presId="urn:microsoft.com/office/officeart/2005/8/layout/vList5"/>
    <dgm:cxn modelId="{665E9ED0-9DE1-477B-B6D1-93F67AB8C79D}" type="presParOf" srcId="{80A11281-74C6-411D-85FE-AA9CA552B4D5}" destId="{8DBC2D6B-392E-4B78-90C9-7FE8E54E2FEF}" srcOrd="4" destOrd="0" presId="urn:microsoft.com/office/officeart/2005/8/layout/vList5"/>
    <dgm:cxn modelId="{E37B5297-DFA9-4C39-8CDF-FBCAA2E1AA8E}" type="presParOf" srcId="{8DBC2D6B-392E-4B78-90C9-7FE8E54E2FEF}" destId="{FB981A36-7DE9-4FE7-8483-AF5171D77126}" srcOrd="0" destOrd="0" presId="urn:microsoft.com/office/officeart/2005/8/layout/vList5"/>
    <dgm:cxn modelId="{DA359EFF-2155-4CED-AEE5-7AFBFB55CEBF}" type="presParOf" srcId="{8DBC2D6B-392E-4B78-90C9-7FE8E54E2FEF}" destId="{97D0572A-0902-4602-B3F2-30E06916D660}" srcOrd="1" destOrd="0" presId="urn:microsoft.com/office/officeart/2005/8/layout/vList5"/>
    <dgm:cxn modelId="{C5EB251D-53A9-44E7-BE12-8C78EC6F111F}" type="presParOf" srcId="{80A11281-74C6-411D-85FE-AA9CA552B4D5}" destId="{0687C0ED-7443-49B8-B675-A5B761A8D81B}" srcOrd="5" destOrd="0" presId="urn:microsoft.com/office/officeart/2005/8/layout/vList5"/>
    <dgm:cxn modelId="{C0CE158C-436E-46D6-A3E6-BB6DCA2AD031}" type="presParOf" srcId="{80A11281-74C6-411D-85FE-AA9CA552B4D5}" destId="{F9C1E261-D313-48E6-BE8F-BB68E8E9FDF3}" srcOrd="6" destOrd="0" presId="urn:microsoft.com/office/officeart/2005/8/layout/vList5"/>
    <dgm:cxn modelId="{066DD54A-29EE-4F4D-91D6-2087F5A63101}" type="presParOf" srcId="{F9C1E261-D313-48E6-BE8F-BB68E8E9FDF3}" destId="{8FF2651E-1948-4CB7-8564-57619D2E2AF2}" srcOrd="0" destOrd="0" presId="urn:microsoft.com/office/officeart/2005/8/layout/vList5"/>
    <dgm:cxn modelId="{0C0F5315-933B-4C80-A48A-9839FCF55E20}" type="presParOf" srcId="{F9C1E261-D313-48E6-BE8F-BB68E8E9FDF3}" destId="{B419D595-AC9F-444B-B350-E25A3319C1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469DA-F899-4EBF-9E8E-EE5CF101C688}">
      <dsp:nvSpPr>
        <dsp:cNvPr id="0" name=""/>
        <dsp:cNvSpPr/>
      </dsp:nvSpPr>
      <dsp:spPr>
        <a:xfrm rot="5400000">
          <a:off x="2314236" y="-346681"/>
          <a:ext cx="654123" cy="15144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Firewalls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15398"/>
        <a:ext cx="1482485" cy="590259"/>
      </dsp:txXfrm>
    </dsp:sp>
    <dsp:sp modelId="{0532CC2F-0A44-45E8-89C9-64ED2A26AD79}">
      <dsp:nvSpPr>
        <dsp:cNvPr id="0" name=""/>
        <dsp:cNvSpPr/>
      </dsp:nvSpPr>
      <dsp:spPr>
        <a:xfrm>
          <a:off x="674" y="1699"/>
          <a:ext cx="1883415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apps: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40589" y="41614"/>
        <a:ext cx="1803585" cy="737824"/>
      </dsp:txXfrm>
    </dsp:sp>
    <dsp:sp modelId="{E73DED2C-EB00-4BB9-AE64-0231963948BD}">
      <dsp:nvSpPr>
        <dsp:cNvPr id="0" name=""/>
        <dsp:cNvSpPr/>
      </dsp:nvSpPr>
      <dsp:spPr>
        <a:xfrm rot="5400000">
          <a:off x="2314236" y="511856"/>
          <a:ext cx="654123" cy="15144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973935"/>
        <a:ext cx="1482485" cy="590259"/>
      </dsp:txXfrm>
    </dsp:sp>
    <dsp:sp modelId="{58B42DE4-7946-4A49-96FC-0D6F7841A111}">
      <dsp:nvSpPr>
        <dsp:cNvPr id="0" name=""/>
        <dsp:cNvSpPr/>
      </dsp:nvSpPr>
      <dsp:spPr>
        <a:xfrm>
          <a:off x="674" y="860237"/>
          <a:ext cx="1883415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VoIP-specific apps: </a:t>
          </a:r>
        </a:p>
      </dsp:txBody>
      <dsp:txXfrm>
        <a:off x="40589" y="900152"/>
        <a:ext cx="1803585" cy="737824"/>
      </dsp:txXfrm>
    </dsp:sp>
    <dsp:sp modelId="{02559278-1DEB-42AC-991B-9E7C71BF466A}">
      <dsp:nvSpPr>
        <dsp:cNvPr id="0" name=""/>
        <dsp:cNvSpPr/>
      </dsp:nvSpPr>
      <dsp:spPr>
        <a:xfrm rot="5400000">
          <a:off x="2314236" y="1370394"/>
          <a:ext cx="654123" cy="15144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832473"/>
        <a:ext cx="1482485" cy="590259"/>
      </dsp:txXfrm>
    </dsp:sp>
    <dsp:sp modelId="{98C9C491-FD70-4992-8A44-FAF8A38080B6}">
      <dsp:nvSpPr>
        <dsp:cNvPr id="0" name=""/>
        <dsp:cNvSpPr/>
      </dsp:nvSpPr>
      <dsp:spPr>
        <a:xfrm>
          <a:off x="674" y="1718775"/>
          <a:ext cx="1883415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FTP-specific apps: </a:t>
          </a:r>
        </a:p>
      </dsp:txBody>
      <dsp:txXfrm>
        <a:off x="40589" y="1758690"/>
        <a:ext cx="1803585" cy="737824"/>
      </dsp:txXfrm>
    </dsp:sp>
    <dsp:sp modelId="{0612B6AC-5B0D-44EB-BBE6-EC1C055928A4}">
      <dsp:nvSpPr>
        <dsp:cNvPr id="0" name=""/>
        <dsp:cNvSpPr/>
      </dsp:nvSpPr>
      <dsp:spPr>
        <a:xfrm rot="5400000">
          <a:off x="2314236" y="2228931"/>
          <a:ext cx="654123" cy="15144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884089" y="2691010"/>
        <a:ext cx="1482485" cy="590259"/>
      </dsp:txXfrm>
    </dsp:sp>
    <dsp:sp modelId="{2A84144D-216D-46D9-9455-8180F475B6DE}">
      <dsp:nvSpPr>
        <dsp:cNvPr id="0" name=""/>
        <dsp:cNvSpPr/>
      </dsp:nvSpPr>
      <dsp:spPr>
        <a:xfrm>
          <a:off x="674" y="2577313"/>
          <a:ext cx="1883415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apps: </a:t>
          </a:r>
        </a:p>
      </dsp:txBody>
      <dsp:txXfrm>
        <a:off x="40589" y="2617228"/>
        <a:ext cx="1803585" cy="73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91B1A-D6A4-4CFF-BC54-C2A9AFCCB8B2}">
      <dsp:nvSpPr>
        <dsp:cNvPr id="0" name=""/>
        <dsp:cNvSpPr/>
      </dsp:nvSpPr>
      <dsp:spPr>
        <a:xfrm rot="5400000">
          <a:off x="2236285" y="-354774"/>
          <a:ext cx="654123" cy="15306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115398"/>
        <a:ext cx="1498672" cy="590259"/>
      </dsp:txXfrm>
    </dsp:sp>
    <dsp:sp modelId="{649C084D-8E09-4B38-A62F-EF1191095825}">
      <dsp:nvSpPr>
        <dsp:cNvPr id="0" name=""/>
        <dsp:cNvSpPr/>
      </dsp:nvSpPr>
      <dsp:spPr>
        <a:xfrm>
          <a:off x="52090" y="1699"/>
          <a:ext cx="1745954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roles: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92005" y="41614"/>
        <a:ext cx="1666124" cy="737824"/>
      </dsp:txXfrm>
    </dsp:sp>
    <dsp:sp modelId="{1E6D991B-A469-48E9-AF81-79CA58048443}">
      <dsp:nvSpPr>
        <dsp:cNvPr id="0" name=""/>
        <dsp:cNvSpPr/>
      </dsp:nvSpPr>
      <dsp:spPr>
        <a:xfrm rot="5400000">
          <a:off x="2236285" y="503762"/>
          <a:ext cx="654123" cy="15306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Flow Mod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798045" y="973934"/>
        <a:ext cx="1498672" cy="590259"/>
      </dsp:txXfrm>
    </dsp:sp>
    <dsp:sp modelId="{4ADC9050-D2C6-4103-ADFF-3DE86355FF30}">
      <dsp:nvSpPr>
        <dsp:cNvPr id="0" name=""/>
        <dsp:cNvSpPr/>
      </dsp:nvSpPr>
      <dsp:spPr>
        <a:xfrm>
          <a:off x="52090" y="860237"/>
          <a:ext cx="1745954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VoIP-specific roles: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2005" y="900152"/>
        <a:ext cx="1666124" cy="737824"/>
      </dsp:txXfrm>
    </dsp:sp>
    <dsp:sp modelId="{9E6D80FA-A12D-402F-9077-D21D24A7D0F7}">
      <dsp:nvSpPr>
        <dsp:cNvPr id="0" name=""/>
        <dsp:cNvSpPr/>
      </dsp:nvSpPr>
      <dsp:spPr>
        <a:xfrm rot="5400000">
          <a:off x="2236285" y="1362300"/>
          <a:ext cx="654123" cy="153060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Ftp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798045" y="1832472"/>
        <a:ext cx="1498672" cy="590259"/>
      </dsp:txXfrm>
    </dsp:sp>
    <dsp:sp modelId="{EEDA931B-AD85-4245-8E05-E4AFA70C05EF}">
      <dsp:nvSpPr>
        <dsp:cNvPr id="0" name=""/>
        <dsp:cNvSpPr/>
      </dsp:nvSpPr>
      <dsp:spPr>
        <a:xfrm>
          <a:off x="52090" y="1718775"/>
          <a:ext cx="1745954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FTP-specific roles: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2005" y="1758690"/>
        <a:ext cx="1666124" cy="737824"/>
      </dsp:txXfrm>
    </dsp:sp>
    <dsp:sp modelId="{420CE180-010E-4587-9070-5A0030EBEE06}">
      <dsp:nvSpPr>
        <dsp:cNvPr id="0" name=""/>
        <dsp:cNvSpPr/>
      </dsp:nvSpPr>
      <dsp:spPr>
        <a:xfrm rot="5400000">
          <a:off x="2236285" y="2220838"/>
          <a:ext cx="654123" cy="153060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2691010"/>
        <a:ext cx="1498672" cy="590259"/>
      </dsp:txXfrm>
    </dsp:sp>
    <dsp:sp modelId="{DA970DEC-A213-4FE3-BA06-4FA394FD0C86}">
      <dsp:nvSpPr>
        <dsp:cNvPr id="0" name=""/>
        <dsp:cNvSpPr/>
      </dsp:nvSpPr>
      <dsp:spPr>
        <a:xfrm>
          <a:off x="52090" y="2577313"/>
          <a:ext cx="1745954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roles: </a:t>
          </a:r>
        </a:p>
      </dsp:txBody>
      <dsp:txXfrm>
        <a:off x="92005" y="2617228"/>
        <a:ext cx="1666124" cy="737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469DA-F899-4EBF-9E8E-EE5CF101C688}">
      <dsp:nvSpPr>
        <dsp:cNvPr id="0" name=""/>
        <dsp:cNvSpPr/>
      </dsp:nvSpPr>
      <dsp:spPr>
        <a:xfrm rot="5400000">
          <a:off x="2314236" y="-346681"/>
          <a:ext cx="654123" cy="15144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Firewalls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15398"/>
        <a:ext cx="1482485" cy="590259"/>
      </dsp:txXfrm>
    </dsp:sp>
    <dsp:sp modelId="{0532CC2F-0A44-45E8-89C9-64ED2A26AD79}">
      <dsp:nvSpPr>
        <dsp:cNvPr id="0" name=""/>
        <dsp:cNvSpPr/>
      </dsp:nvSpPr>
      <dsp:spPr>
        <a:xfrm>
          <a:off x="674" y="1699"/>
          <a:ext cx="1883415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apps: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40589" y="41614"/>
        <a:ext cx="1803585" cy="737824"/>
      </dsp:txXfrm>
    </dsp:sp>
    <dsp:sp modelId="{E73DED2C-EB00-4BB9-AE64-0231963948BD}">
      <dsp:nvSpPr>
        <dsp:cNvPr id="0" name=""/>
        <dsp:cNvSpPr/>
      </dsp:nvSpPr>
      <dsp:spPr>
        <a:xfrm rot="5400000">
          <a:off x="2314236" y="511856"/>
          <a:ext cx="654123" cy="15144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973935"/>
        <a:ext cx="1482485" cy="590259"/>
      </dsp:txXfrm>
    </dsp:sp>
    <dsp:sp modelId="{58B42DE4-7946-4A49-96FC-0D6F7841A111}">
      <dsp:nvSpPr>
        <dsp:cNvPr id="0" name=""/>
        <dsp:cNvSpPr/>
      </dsp:nvSpPr>
      <dsp:spPr>
        <a:xfrm>
          <a:off x="674" y="860237"/>
          <a:ext cx="1883415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VoIP-specific apps: </a:t>
          </a:r>
        </a:p>
      </dsp:txBody>
      <dsp:txXfrm>
        <a:off x="40589" y="900152"/>
        <a:ext cx="1803585" cy="737824"/>
      </dsp:txXfrm>
    </dsp:sp>
    <dsp:sp modelId="{02559278-1DEB-42AC-991B-9E7C71BF466A}">
      <dsp:nvSpPr>
        <dsp:cNvPr id="0" name=""/>
        <dsp:cNvSpPr/>
      </dsp:nvSpPr>
      <dsp:spPr>
        <a:xfrm rot="5400000">
          <a:off x="2314236" y="1370394"/>
          <a:ext cx="654123" cy="15144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832473"/>
        <a:ext cx="1482485" cy="590259"/>
      </dsp:txXfrm>
    </dsp:sp>
    <dsp:sp modelId="{98C9C491-FD70-4992-8A44-FAF8A38080B6}">
      <dsp:nvSpPr>
        <dsp:cNvPr id="0" name=""/>
        <dsp:cNvSpPr/>
      </dsp:nvSpPr>
      <dsp:spPr>
        <a:xfrm>
          <a:off x="674" y="1718775"/>
          <a:ext cx="1883415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FTP-specific apps: </a:t>
          </a:r>
        </a:p>
      </dsp:txBody>
      <dsp:txXfrm>
        <a:off x="40589" y="1758690"/>
        <a:ext cx="1803585" cy="737824"/>
      </dsp:txXfrm>
    </dsp:sp>
    <dsp:sp modelId="{0612B6AC-5B0D-44EB-BBE6-EC1C055928A4}">
      <dsp:nvSpPr>
        <dsp:cNvPr id="0" name=""/>
        <dsp:cNvSpPr/>
      </dsp:nvSpPr>
      <dsp:spPr>
        <a:xfrm rot="5400000">
          <a:off x="2314236" y="2228931"/>
          <a:ext cx="654123" cy="15144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884089" y="2691010"/>
        <a:ext cx="1482485" cy="590259"/>
      </dsp:txXfrm>
    </dsp:sp>
    <dsp:sp modelId="{2A84144D-216D-46D9-9455-8180F475B6DE}">
      <dsp:nvSpPr>
        <dsp:cNvPr id="0" name=""/>
        <dsp:cNvSpPr/>
      </dsp:nvSpPr>
      <dsp:spPr>
        <a:xfrm>
          <a:off x="674" y="2577313"/>
          <a:ext cx="1883415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apps: </a:t>
          </a:r>
        </a:p>
      </dsp:txBody>
      <dsp:txXfrm>
        <a:off x="40589" y="2617228"/>
        <a:ext cx="1803585" cy="737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91B1A-D6A4-4CFF-BC54-C2A9AFCCB8B2}">
      <dsp:nvSpPr>
        <dsp:cNvPr id="0" name=""/>
        <dsp:cNvSpPr/>
      </dsp:nvSpPr>
      <dsp:spPr>
        <a:xfrm rot="5400000">
          <a:off x="1204680" y="933031"/>
          <a:ext cx="2717334" cy="15306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Load Balancing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414384"/>
        <a:ext cx="1455886" cy="2567898"/>
      </dsp:txXfrm>
    </dsp:sp>
    <dsp:sp modelId="{649C084D-8E09-4B38-A62F-EF1191095825}">
      <dsp:nvSpPr>
        <dsp:cNvPr id="0" name=""/>
        <dsp:cNvSpPr/>
      </dsp:nvSpPr>
      <dsp:spPr>
        <a:xfrm>
          <a:off x="52090" y="0"/>
          <a:ext cx="1745954" cy="33966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Roles:</a:t>
          </a:r>
          <a:r>
            <a:rPr lang="en-US" sz="1400" kern="1200" dirty="0"/>
            <a:t> </a:t>
          </a:r>
        </a:p>
      </dsp:txBody>
      <dsp:txXfrm>
        <a:off x="137320" y="85230"/>
        <a:ext cx="1575494" cy="3226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469DA-F899-4EBF-9E8E-EE5CF101C688}">
      <dsp:nvSpPr>
        <dsp:cNvPr id="0" name=""/>
        <dsp:cNvSpPr/>
      </dsp:nvSpPr>
      <dsp:spPr>
        <a:xfrm rot="5400000">
          <a:off x="2314236" y="-346681"/>
          <a:ext cx="654123" cy="15144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Firewalls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15398"/>
        <a:ext cx="1482485" cy="590259"/>
      </dsp:txXfrm>
    </dsp:sp>
    <dsp:sp modelId="{0532CC2F-0A44-45E8-89C9-64ED2A26AD79}">
      <dsp:nvSpPr>
        <dsp:cNvPr id="0" name=""/>
        <dsp:cNvSpPr/>
      </dsp:nvSpPr>
      <dsp:spPr>
        <a:xfrm>
          <a:off x="674" y="1699"/>
          <a:ext cx="1883415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apps: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40589" y="41614"/>
        <a:ext cx="1803585" cy="737824"/>
      </dsp:txXfrm>
    </dsp:sp>
    <dsp:sp modelId="{E73DED2C-EB00-4BB9-AE64-0231963948BD}">
      <dsp:nvSpPr>
        <dsp:cNvPr id="0" name=""/>
        <dsp:cNvSpPr/>
      </dsp:nvSpPr>
      <dsp:spPr>
        <a:xfrm rot="5400000">
          <a:off x="2314236" y="511856"/>
          <a:ext cx="654123" cy="15144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973935"/>
        <a:ext cx="1482485" cy="590259"/>
      </dsp:txXfrm>
    </dsp:sp>
    <dsp:sp modelId="{58B42DE4-7946-4A49-96FC-0D6F7841A111}">
      <dsp:nvSpPr>
        <dsp:cNvPr id="0" name=""/>
        <dsp:cNvSpPr/>
      </dsp:nvSpPr>
      <dsp:spPr>
        <a:xfrm>
          <a:off x="674" y="860237"/>
          <a:ext cx="1883415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VoIP-specific apps: </a:t>
          </a:r>
        </a:p>
      </dsp:txBody>
      <dsp:txXfrm>
        <a:off x="40589" y="900152"/>
        <a:ext cx="1803585" cy="737824"/>
      </dsp:txXfrm>
    </dsp:sp>
    <dsp:sp modelId="{02559278-1DEB-42AC-991B-9E7C71BF466A}">
      <dsp:nvSpPr>
        <dsp:cNvPr id="0" name=""/>
        <dsp:cNvSpPr/>
      </dsp:nvSpPr>
      <dsp:spPr>
        <a:xfrm rot="5400000">
          <a:off x="2314236" y="1370394"/>
          <a:ext cx="654123" cy="15144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832473"/>
        <a:ext cx="1482485" cy="590259"/>
      </dsp:txXfrm>
    </dsp:sp>
    <dsp:sp modelId="{98C9C491-FD70-4992-8A44-FAF8A38080B6}">
      <dsp:nvSpPr>
        <dsp:cNvPr id="0" name=""/>
        <dsp:cNvSpPr/>
      </dsp:nvSpPr>
      <dsp:spPr>
        <a:xfrm>
          <a:off x="674" y="1718775"/>
          <a:ext cx="1883415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FTP-specific apps: </a:t>
          </a:r>
        </a:p>
      </dsp:txBody>
      <dsp:txXfrm>
        <a:off x="40589" y="1758690"/>
        <a:ext cx="1803585" cy="737824"/>
      </dsp:txXfrm>
    </dsp:sp>
    <dsp:sp modelId="{0612B6AC-5B0D-44EB-BBE6-EC1C055928A4}">
      <dsp:nvSpPr>
        <dsp:cNvPr id="0" name=""/>
        <dsp:cNvSpPr/>
      </dsp:nvSpPr>
      <dsp:spPr>
        <a:xfrm rot="5400000">
          <a:off x="2314236" y="2228931"/>
          <a:ext cx="654123" cy="15144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884089" y="2691010"/>
        <a:ext cx="1482485" cy="590259"/>
      </dsp:txXfrm>
    </dsp:sp>
    <dsp:sp modelId="{2A84144D-216D-46D9-9455-8180F475B6DE}">
      <dsp:nvSpPr>
        <dsp:cNvPr id="0" name=""/>
        <dsp:cNvSpPr/>
      </dsp:nvSpPr>
      <dsp:spPr>
        <a:xfrm>
          <a:off x="674" y="2577313"/>
          <a:ext cx="1883415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apps: </a:t>
          </a:r>
        </a:p>
      </dsp:txBody>
      <dsp:txXfrm>
        <a:off x="40589" y="2617228"/>
        <a:ext cx="1803585" cy="737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91B1A-D6A4-4CFF-BC54-C2A9AFCCB8B2}">
      <dsp:nvSpPr>
        <dsp:cNvPr id="0" name=""/>
        <dsp:cNvSpPr/>
      </dsp:nvSpPr>
      <dsp:spPr>
        <a:xfrm rot="5400000">
          <a:off x="2236285" y="-354774"/>
          <a:ext cx="654123" cy="15306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115398"/>
        <a:ext cx="1498672" cy="590259"/>
      </dsp:txXfrm>
    </dsp:sp>
    <dsp:sp modelId="{649C084D-8E09-4B38-A62F-EF1191095825}">
      <dsp:nvSpPr>
        <dsp:cNvPr id="0" name=""/>
        <dsp:cNvSpPr/>
      </dsp:nvSpPr>
      <dsp:spPr>
        <a:xfrm>
          <a:off x="52090" y="1699"/>
          <a:ext cx="1745954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roles: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92005" y="41614"/>
        <a:ext cx="1666124" cy="737824"/>
      </dsp:txXfrm>
    </dsp:sp>
    <dsp:sp modelId="{1E6D991B-A469-48E9-AF81-79CA58048443}">
      <dsp:nvSpPr>
        <dsp:cNvPr id="0" name=""/>
        <dsp:cNvSpPr/>
      </dsp:nvSpPr>
      <dsp:spPr>
        <a:xfrm rot="5400000">
          <a:off x="2236285" y="503762"/>
          <a:ext cx="654123" cy="15306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Flow Mod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798045" y="973934"/>
        <a:ext cx="1498672" cy="590259"/>
      </dsp:txXfrm>
    </dsp:sp>
    <dsp:sp modelId="{4ADC9050-D2C6-4103-ADFF-3DE86355FF30}">
      <dsp:nvSpPr>
        <dsp:cNvPr id="0" name=""/>
        <dsp:cNvSpPr/>
      </dsp:nvSpPr>
      <dsp:spPr>
        <a:xfrm>
          <a:off x="52090" y="860237"/>
          <a:ext cx="1745954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VoIP-specific roles: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2005" y="900152"/>
        <a:ext cx="1666124" cy="737824"/>
      </dsp:txXfrm>
    </dsp:sp>
    <dsp:sp modelId="{9E6D80FA-A12D-402F-9077-D21D24A7D0F7}">
      <dsp:nvSpPr>
        <dsp:cNvPr id="0" name=""/>
        <dsp:cNvSpPr/>
      </dsp:nvSpPr>
      <dsp:spPr>
        <a:xfrm rot="5400000">
          <a:off x="2236285" y="1362300"/>
          <a:ext cx="654123" cy="153060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Ftp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798045" y="1832472"/>
        <a:ext cx="1498672" cy="590259"/>
      </dsp:txXfrm>
    </dsp:sp>
    <dsp:sp modelId="{EEDA931B-AD85-4245-8E05-E4AFA70C05EF}">
      <dsp:nvSpPr>
        <dsp:cNvPr id="0" name=""/>
        <dsp:cNvSpPr/>
      </dsp:nvSpPr>
      <dsp:spPr>
        <a:xfrm>
          <a:off x="52090" y="1718775"/>
          <a:ext cx="1745954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FTP-specific roles: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2005" y="1758690"/>
        <a:ext cx="1666124" cy="737824"/>
      </dsp:txXfrm>
    </dsp:sp>
    <dsp:sp modelId="{420CE180-010E-4587-9070-5A0030EBEE06}">
      <dsp:nvSpPr>
        <dsp:cNvPr id="0" name=""/>
        <dsp:cNvSpPr/>
      </dsp:nvSpPr>
      <dsp:spPr>
        <a:xfrm rot="5400000">
          <a:off x="2236285" y="2220838"/>
          <a:ext cx="654123" cy="153060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2691010"/>
        <a:ext cx="1498672" cy="590259"/>
      </dsp:txXfrm>
    </dsp:sp>
    <dsp:sp modelId="{DA970DEC-A213-4FE3-BA06-4FA394FD0C86}">
      <dsp:nvSpPr>
        <dsp:cNvPr id="0" name=""/>
        <dsp:cNvSpPr/>
      </dsp:nvSpPr>
      <dsp:spPr>
        <a:xfrm>
          <a:off x="52090" y="2577313"/>
          <a:ext cx="1745954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roles: </a:t>
          </a:r>
        </a:p>
      </dsp:txBody>
      <dsp:txXfrm>
        <a:off x="92005" y="2617228"/>
        <a:ext cx="1666124" cy="737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9527E-4C02-4DFA-BB2F-C32782FC1843}">
      <dsp:nvSpPr>
        <dsp:cNvPr id="0" name=""/>
        <dsp:cNvSpPr/>
      </dsp:nvSpPr>
      <dsp:spPr>
        <a:xfrm rot="5400000">
          <a:off x="3844820" y="-1347212"/>
          <a:ext cx="654123" cy="35154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</a:t>
          </a:r>
          <a:r>
            <a:rPr lang="en-US" sz="1200" kern="1200" dirty="0">
              <a:latin typeface="Calibri" panose="020F0502020204030204" pitchFamily="34" charset="0"/>
            </a:rPr>
            <a:t>: {Web </a:t>
          </a:r>
          <a:r>
            <a:rPr lang="en-US" sz="1200" kern="1200" dirty="0"/>
            <a:t>Flow Mod, Web Load Balancing, etc.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</a:t>
          </a:r>
          <a:r>
            <a:rPr lang="en-US" sz="1200" kern="1200" dirty="0">
              <a:latin typeface="Calibri" panose="020F0502020204030204" pitchFamily="34" charset="0"/>
            </a:rPr>
            <a:t>: {Web </a:t>
          </a:r>
          <a:r>
            <a:rPr lang="en-US" sz="1200" kern="1200" dirty="0"/>
            <a:t>Security, Web Load Balance, etc.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115398"/>
        <a:ext cx="3483548" cy="590259"/>
      </dsp:txXfrm>
    </dsp:sp>
    <dsp:sp modelId="{062F1003-7F86-4296-866D-4862D01C3AE0}">
      <dsp:nvSpPr>
        <dsp:cNvPr id="0" name=""/>
        <dsp:cNvSpPr/>
      </dsp:nvSpPr>
      <dsp:spPr>
        <a:xfrm>
          <a:off x="511817" y="1699"/>
          <a:ext cx="1902324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tx1"/>
              </a:solidFill>
            </a:rPr>
            <a:t>Web Admin Unit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51732" y="41614"/>
        <a:ext cx="1822494" cy="737824"/>
      </dsp:txXfrm>
    </dsp:sp>
    <dsp:sp modelId="{CD5B0B44-E5A0-47B3-8E92-F0BF20788430}">
      <dsp:nvSpPr>
        <dsp:cNvPr id="0" name=""/>
        <dsp:cNvSpPr/>
      </dsp:nvSpPr>
      <dsp:spPr>
        <a:xfrm rot="5400000">
          <a:off x="3844820" y="-488674"/>
          <a:ext cx="654123" cy="35154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</a:t>
          </a:r>
          <a:r>
            <a:rPr lang="en-US" sz="1200" kern="1200" dirty="0">
              <a:latin typeface="Calibri" panose="020F0502020204030204" pitchFamily="34" charset="0"/>
            </a:rPr>
            <a:t>: {Email </a:t>
          </a:r>
          <a:r>
            <a:rPr lang="en-US" sz="1200" kern="1200" dirty="0"/>
            <a:t>Flow Mod, </a:t>
          </a:r>
          <a:r>
            <a:rPr lang="en-US" sz="1200" kern="1200" dirty="0">
              <a:latin typeface="Calibri" panose="020F0502020204030204" pitchFamily="34" charset="0"/>
            </a:rPr>
            <a:t>Email </a:t>
          </a:r>
          <a:r>
            <a:rPr lang="en-US" sz="1200" kern="1200" dirty="0"/>
            <a:t>Load Balancing, , etc.</a:t>
          </a:r>
          <a:r>
            <a:rPr lang="en-US" sz="1200" kern="1200" dirty="0">
              <a:latin typeface="Calibri" panose="020F0502020204030204" pitchFamily="34" charset="0"/>
            </a:rPr>
            <a:t>}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</a:t>
          </a:r>
          <a:r>
            <a:rPr lang="en-US" sz="1200" kern="1200" dirty="0">
              <a:latin typeface="Calibri" panose="020F0502020204030204" pitchFamily="34" charset="0"/>
            </a:rPr>
            <a:t>: {Email </a:t>
          </a:r>
          <a:r>
            <a:rPr lang="en-US" sz="1200" kern="1200" dirty="0"/>
            <a:t>Security, Email Load Balance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973936"/>
        <a:ext cx="3483548" cy="590259"/>
      </dsp:txXfrm>
    </dsp:sp>
    <dsp:sp modelId="{4EEBD39F-31D3-46DE-A6FC-A0F9FA928B8A}">
      <dsp:nvSpPr>
        <dsp:cNvPr id="0" name=""/>
        <dsp:cNvSpPr/>
      </dsp:nvSpPr>
      <dsp:spPr>
        <a:xfrm>
          <a:off x="511817" y="860237"/>
          <a:ext cx="1902324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Email Admin Unit</a:t>
          </a:r>
        </a:p>
      </dsp:txBody>
      <dsp:txXfrm>
        <a:off x="551732" y="900152"/>
        <a:ext cx="1822494" cy="737824"/>
      </dsp:txXfrm>
    </dsp:sp>
    <dsp:sp modelId="{97D0572A-0902-4602-B3F2-30E06916D660}">
      <dsp:nvSpPr>
        <dsp:cNvPr id="0" name=""/>
        <dsp:cNvSpPr/>
      </dsp:nvSpPr>
      <dsp:spPr>
        <a:xfrm rot="5400000">
          <a:off x="3844820" y="369862"/>
          <a:ext cx="654123" cy="35154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Roles: </a:t>
          </a:r>
          <a:r>
            <a:rPr lang="en-US" sz="1200" kern="1200" dirty="0">
              <a:latin typeface="Calibri" panose="020F0502020204030204" pitchFamily="34" charset="0"/>
            </a:rPr>
            <a:t>{Email </a:t>
          </a:r>
          <a:r>
            <a:rPr lang="en-US" sz="1200" kern="1200" dirty="0"/>
            <a:t>Flow Mod, VoIP  Load Balancing, etc.</a:t>
          </a:r>
          <a:r>
            <a:rPr lang="en-US" sz="1200" kern="1200" dirty="0">
              <a:latin typeface="Calibri" panose="020F0502020204030204" pitchFamily="34" charset="0"/>
            </a:rPr>
            <a:t>}}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App-Pools: </a:t>
          </a:r>
          <a:r>
            <a:rPr lang="en-US" sz="1200" kern="1200" dirty="0">
              <a:latin typeface="Calibri" panose="020F0502020204030204" pitchFamily="34" charset="0"/>
            </a:rPr>
            <a:t>{VoIP </a:t>
          </a:r>
          <a:r>
            <a:rPr lang="en-US" sz="1200" kern="1200" dirty="0"/>
            <a:t>Security, </a:t>
          </a:r>
          <a:r>
            <a:rPr lang="en-US" sz="1200" kern="1200" dirty="0">
              <a:latin typeface="Calibri" panose="020F0502020204030204" pitchFamily="34" charset="0"/>
            </a:rPr>
            <a:t>VoIP </a:t>
          </a:r>
          <a:r>
            <a:rPr lang="en-US" sz="1200" kern="1200" dirty="0"/>
            <a:t>Load Balance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1832472"/>
        <a:ext cx="3483548" cy="590259"/>
      </dsp:txXfrm>
    </dsp:sp>
    <dsp:sp modelId="{FB981A36-7DE9-4FE7-8483-AF5171D77126}">
      <dsp:nvSpPr>
        <dsp:cNvPr id="0" name=""/>
        <dsp:cNvSpPr/>
      </dsp:nvSpPr>
      <dsp:spPr>
        <a:xfrm>
          <a:off x="511817" y="1718775"/>
          <a:ext cx="1902324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VoIP Admin Unit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51732" y="1758690"/>
        <a:ext cx="1822494" cy="737824"/>
      </dsp:txXfrm>
    </dsp:sp>
    <dsp:sp modelId="{B419D595-AC9F-444B-B350-E25A3319C132}">
      <dsp:nvSpPr>
        <dsp:cNvPr id="0" name=""/>
        <dsp:cNvSpPr/>
      </dsp:nvSpPr>
      <dsp:spPr>
        <a:xfrm rot="5400000">
          <a:off x="3844820" y="1228400"/>
          <a:ext cx="654123" cy="35154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</a:t>
          </a:r>
          <a:r>
            <a:rPr lang="en-US" sz="1200" kern="1200" dirty="0">
              <a:latin typeface="Calibri" panose="020F0502020204030204" pitchFamily="34" charset="0"/>
            </a:rPr>
            <a:t>: {</a:t>
          </a:r>
          <a:r>
            <a:rPr lang="en-US" sz="1200" kern="1200" dirty="0"/>
            <a:t>FTP Mod Email, FTP Load Balancing, etc.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</a:t>
          </a:r>
          <a:r>
            <a:rPr lang="en-US" sz="1200" kern="1200" dirty="0">
              <a:latin typeface="Calibri" panose="020F0502020204030204" pitchFamily="34" charset="0"/>
            </a:rPr>
            <a:t>: {FTP </a:t>
          </a:r>
          <a:r>
            <a:rPr lang="en-US" sz="1200" kern="1200" dirty="0"/>
            <a:t>Security, FTP Load Balance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2691010"/>
        <a:ext cx="3483548" cy="590259"/>
      </dsp:txXfrm>
    </dsp:sp>
    <dsp:sp modelId="{8FF2651E-1948-4CB7-8564-57619D2E2AF2}">
      <dsp:nvSpPr>
        <dsp:cNvPr id="0" name=""/>
        <dsp:cNvSpPr/>
      </dsp:nvSpPr>
      <dsp:spPr>
        <a:xfrm>
          <a:off x="511817" y="2577313"/>
          <a:ext cx="1902324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FTP Admin Unit</a:t>
          </a:r>
        </a:p>
      </dsp:txBody>
      <dsp:txXfrm>
        <a:off x="551732" y="2617228"/>
        <a:ext cx="1822494" cy="73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836BD9E-9DB2-4C32-A3D9-6A45C1FDAF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5938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43.14607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0-07-20T00:38:20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11908 66 0</inkml:trace>
  <inkml:trace contextRef="#ctx0" brushRef="#br0" timeOffset="2151.5">12095 66 0</inkml:trace>
  <inkml:trace contextRef="#ctx0" brushRef="#br0" timeOffset="3086.85">12282 66 0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43.14607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0-07-20T00:39:23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12898 99 0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3638"/>
            <a:ext cx="4186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7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0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0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5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9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EABA87-4E4F-4116-8D91-1D220DAB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B8B866A-439C-49B9-A5CE-FBF5C4B6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205548" y="311384"/>
            <a:ext cx="654780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205548" y="311384"/>
            <a:ext cx="654780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C86359-4377-46F4-96A5-E6190336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FD09C4E-024F-4FC7-8E50-3283E4141ED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1" y="6516478"/>
            <a:ext cx="696878" cy="25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08" y="479545"/>
            <a:ext cx="931801" cy="371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8" y="436197"/>
            <a:ext cx="726443" cy="393061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177290" y="851203"/>
            <a:ext cx="6625590" cy="0"/>
          </a:xfrm>
          <a:prstGeom prst="line">
            <a:avLst/>
          </a:prstGeom>
          <a:ln w="1905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457485"/>
            <a:ext cx="8413185" cy="0"/>
          </a:xfrm>
          <a:prstGeom prst="line">
            <a:avLst/>
          </a:prstGeom>
          <a:ln w="1905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333283-BE4E-498E-8576-776DA73CD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DC9D55-D775-4737-A77C-BAF26D8C4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hyperlink" Target="file:///D:\GoDriveee\_Current%20Work\P04.%20Admin%20of%20SDN-RBAC\P04-Conceptual%20Models%20-%20admin%20of%20SDN.pptx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hyperlink" Target="file:///D:\GoDriveee\_Current%20Work\P04.%20Admin%20of%20SDN-RBAC\P04-Conceptual%20Models%20-%20admin%20of%20SDN.pptx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C559-A186-49BA-91C6-FB2EDBFD0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Model for the Administration of Access Control in Software Defined Networking using Custom Permissions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A2386-FCDE-416B-B302-FD38E7A9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814773"/>
          </a:xfrm>
        </p:spPr>
        <p:txBody>
          <a:bodyPr>
            <a:normAutofit fontScale="92500" lnSpcReduction="20000"/>
          </a:bodyPr>
          <a:lstStyle/>
          <a:p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r>
              <a:rPr lang="en-US" kern="0" dirty="0">
                <a:solidFill>
                  <a:srgbClr val="1F497D"/>
                </a:solidFill>
                <a:latin typeface="Calibri" panose="020F0502020204030204" pitchFamily="34" charset="0"/>
              </a:rPr>
              <a:t>Abdullah Al-Alaj</a:t>
            </a:r>
            <a:r>
              <a:rPr lang="en-US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kern="0" dirty="0">
                <a:solidFill>
                  <a:srgbClr val="1F497D"/>
                </a:solidFill>
                <a:latin typeface="Calibri" panose="020F0502020204030204" pitchFamily="34" charset="0"/>
              </a:rPr>
              <a:t>, Ravi Sandhu</a:t>
            </a:r>
            <a:r>
              <a:rPr lang="en-US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  </a:t>
            </a:r>
            <a:r>
              <a:rPr lang="en-US" kern="0" dirty="0">
                <a:solidFill>
                  <a:srgbClr val="1F497D"/>
                </a:solidFill>
                <a:latin typeface="Calibri" panose="020F0502020204030204" pitchFamily="34" charset="0"/>
              </a:rPr>
              <a:t>and Ram Krishnan</a:t>
            </a:r>
            <a:r>
              <a:rPr lang="en-US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Computer Science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Electrical and Computer Engineering 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Institute for Cyber Security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Center for Security and Privacy Enhanced Cloud Computing (C-SPECC)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University of Texas at San Antonio, TX 78249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500" kern="0" dirty="0">
                <a:solidFill>
                  <a:srgbClr val="CC3300"/>
                </a:solidFill>
                <a:latin typeface="Calibri" panose="020F0502020204030204" pitchFamily="34" charset="0"/>
              </a:rPr>
              <a:t>The Second IEEE International Conference on Trust, Privacy and Security in Intelligent Systems, and Applications (TPS-ISA 2020)</a:t>
            </a:r>
            <a:br>
              <a:rPr lang="en-US" sz="1500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500" kern="0" dirty="0">
                <a:solidFill>
                  <a:srgbClr val="CC3300"/>
                </a:solidFill>
                <a:latin typeface="Calibri" panose="020F0502020204030204" pitchFamily="34" charset="0"/>
              </a:rPr>
              <a:t>December 2, 2020</a:t>
            </a:r>
            <a:endParaRPr lang="en-US" sz="1800" kern="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F26014-90B0-4796-AB2F-D54928F4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8133498" cy="728003"/>
          </a:xfrm>
        </p:spPr>
        <p:txBody>
          <a:bodyPr>
            <a:normAutofit/>
          </a:bodyPr>
          <a:lstStyle/>
          <a:p>
            <a:r>
              <a:rPr lang="en-US" sz="1400" dirty="0"/>
              <a:t>In large SDNs, specialized </a:t>
            </a:r>
            <a:r>
              <a:rPr lang="en-US" sz="1400" b="1" dirty="0"/>
              <a:t>apps</a:t>
            </a:r>
            <a:r>
              <a:rPr lang="en-US" sz="1400" dirty="0"/>
              <a:t> control/analyze and monitor/inspect specific network </a:t>
            </a:r>
            <a:r>
              <a:rPr lang="en-US" sz="1400" b="1" dirty="0"/>
              <a:t>traffic </a:t>
            </a:r>
            <a:r>
              <a:rPr lang="en-US" sz="1400" dirty="0"/>
              <a:t>type</a:t>
            </a:r>
            <a:r>
              <a:rPr lang="en-US" sz="1400" b="1" dirty="0"/>
              <a:t>. </a:t>
            </a:r>
          </a:p>
          <a:p>
            <a:r>
              <a:rPr lang="en-US" sz="1400" dirty="0"/>
              <a:t>These apps should be authorized to access only traffic type they handle and not other type (via roles).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3646D-C83C-4F1A-A46C-990C229D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 Case using SDN-</a:t>
            </a:r>
            <a:r>
              <a:rPr lang="en-US" sz="2000" dirty="0" err="1"/>
              <a:t>RBACa</a:t>
            </a:r>
            <a:r>
              <a:rPr lang="en-US" sz="2000" dirty="0"/>
              <a:t> - </a:t>
            </a:r>
            <a:br>
              <a:rPr lang="en-US" sz="2000" dirty="0"/>
            </a:br>
            <a:r>
              <a:rPr lang="en-US" sz="1400" dirty="0"/>
              <a:t>Motivation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5A56-CAF4-4EB1-A7FE-29AC7361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FA6F8-FE4C-47EE-B590-AEF5EDDFB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C3532C-9FB1-431F-965A-22D7F39B0F55}"/>
              </a:ext>
            </a:extLst>
          </p:cNvPr>
          <p:cNvGraphicFramePr/>
          <p:nvPr/>
        </p:nvGraphicFramePr>
        <p:xfrm>
          <a:off x="680058" y="2607893"/>
          <a:ext cx="3399181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ECAA0E6-831D-4759-95C0-D475F58FA3BD}"/>
              </a:ext>
            </a:extLst>
          </p:cNvPr>
          <p:cNvGrpSpPr/>
          <p:nvPr/>
        </p:nvGrpSpPr>
        <p:grpSpPr>
          <a:xfrm>
            <a:off x="5297053" y="2448560"/>
            <a:ext cx="3633587" cy="3840480"/>
            <a:chOff x="5297053" y="2448560"/>
            <a:chExt cx="3633587" cy="38404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3FBD4B-5305-4BB5-A4E7-AB21055B4859}"/>
                </a:ext>
              </a:extLst>
            </p:cNvPr>
            <p:cNvSpPr/>
            <p:nvPr/>
          </p:nvSpPr>
          <p:spPr>
            <a:xfrm>
              <a:off x="5297053" y="2448560"/>
              <a:ext cx="3633587" cy="384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6FB34BBE-D343-46CE-B33C-A3B66DAB7F76}"/>
                </a:ext>
              </a:extLst>
            </p:cNvPr>
            <p:cNvGraphicFramePr/>
            <p:nvPr/>
          </p:nvGraphicFramePr>
          <p:xfrm>
            <a:off x="5336540" y="2607893"/>
            <a:ext cx="3380740" cy="3396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3F3392-84B2-4DCC-A059-043AE91743EE}"/>
              </a:ext>
            </a:extLst>
          </p:cNvPr>
          <p:cNvCxnSpPr>
            <a:cxnSpLocks/>
          </p:cNvCxnSpPr>
          <p:nvPr/>
        </p:nvCxnSpPr>
        <p:spPr>
          <a:xfrm>
            <a:off x="4308168" y="3068320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C3CB9B5-3A4E-45BD-A64D-41883E13EAC3}"/>
              </a:ext>
            </a:extLst>
          </p:cNvPr>
          <p:cNvSpPr/>
          <p:nvPr/>
        </p:nvSpPr>
        <p:spPr>
          <a:xfrm>
            <a:off x="4214024" y="2791460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5A9B7A-2524-4943-B147-9E3C22BD6A69}"/>
              </a:ext>
            </a:extLst>
          </p:cNvPr>
          <p:cNvCxnSpPr>
            <a:cxnSpLocks/>
          </p:cNvCxnSpPr>
          <p:nvPr/>
        </p:nvCxnSpPr>
        <p:spPr>
          <a:xfrm>
            <a:off x="4308168" y="3878924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5E2FC0-F19E-4E49-A605-FCFD53825BB4}"/>
              </a:ext>
            </a:extLst>
          </p:cNvPr>
          <p:cNvSpPr/>
          <p:nvPr/>
        </p:nvSpPr>
        <p:spPr>
          <a:xfrm>
            <a:off x="4214024" y="3602064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81DA8-CAAE-4B8A-A1C2-1E22C59C13F7}"/>
              </a:ext>
            </a:extLst>
          </p:cNvPr>
          <p:cNvCxnSpPr>
            <a:cxnSpLocks/>
          </p:cNvCxnSpPr>
          <p:nvPr/>
        </p:nvCxnSpPr>
        <p:spPr>
          <a:xfrm>
            <a:off x="4308168" y="4773553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1D4DF8-A3E9-4D00-B78A-1C027BC24EFA}"/>
              </a:ext>
            </a:extLst>
          </p:cNvPr>
          <p:cNvSpPr/>
          <p:nvPr/>
        </p:nvSpPr>
        <p:spPr>
          <a:xfrm>
            <a:off x="4214024" y="4496693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DB13-8653-4962-849A-B22F8D957228}"/>
              </a:ext>
            </a:extLst>
          </p:cNvPr>
          <p:cNvCxnSpPr>
            <a:cxnSpLocks/>
          </p:cNvCxnSpPr>
          <p:nvPr/>
        </p:nvCxnSpPr>
        <p:spPr>
          <a:xfrm>
            <a:off x="4308168" y="5712666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85E70-3742-45FF-98E8-09BCEB043FDB}"/>
              </a:ext>
            </a:extLst>
          </p:cNvPr>
          <p:cNvSpPr/>
          <p:nvPr/>
        </p:nvSpPr>
        <p:spPr>
          <a:xfrm>
            <a:off x="4214024" y="5435806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D9F19E-56D9-49A0-89A5-D641EA60FA2F}"/>
              </a:ext>
            </a:extLst>
          </p:cNvPr>
          <p:cNvSpPr txBox="1"/>
          <p:nvPr/>
        </p:nvSpPr>
        <p:spPr>
          <a:xfrm>
            <a:off x="2326641" y="2082800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832BB-AB8E-4C2B-8EAE-631C23AF6B37}"/>
              </a:ext>
            </a:extLst>
          </p:cNvPr>
          <p:cNvSpPr txBox="1"/>
          <p:nvPr/>
        </p:nvSpPr>
        <p:spPr>
          <a:xfrm>
            <a:off x="6827521" y="2082800"/>
            <a:ext cx="92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DB10E-5F95-4376-B648-1D43C2FF9452}"/>
              </a:ext>
            </a:extLst>
          </p:cNvPr>
          <p:cNvSpPr txBox="1"/>
          <p:nvPr/>
        </p:nvSpPr>
        <p:spPr>
          <a:xfrm>
            <a:off x="7429500" y="3406140"/>
            <a:ext cx="38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CBE6A6-0065-4929-8F0C-3358702504FD}"/>
              </a:ext>
            </a:extLst>
          </p:cNvPr>
          <p:cNvSpPr txBox="1"/>
          <p:nvPr/>
        </p:nvSpPr>
        <p:spPr>
          <a:xfrm>
            <a:off x="7554797" y="2023118"/>
            <a:ext cx="138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Existing</a:t>
            </a:r>
            <a:r>
              <a:rPr lang="en-US" sz="1600" dirty="0">
                <a:solidFill>
                  <a:srgbClr val="FF0000"/>
                </a:solidFill>
              </a:rPr>
              <a:t>, but problematic</a:t>
            </a:r>
          </a:p>
        </p:txBody>
      </p:sp>
    </p:spTree>
    <p:extLst>
      <p:ext uri="{BB962C8B-B14F-4D97-AF65-F5344CB8AC3E}">
        <p14:creationId xmlns:p14="http://schemas.microsoft.com/office/powerpoint/2010/main" val="153763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24365-1E40-40BF-BC6E-A8E2D20A6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and Proxy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BC15-CA6E-4B28-8FDA-8EB13B823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8E553-8383-4D32-BC1F-DB4A868810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9D910-5EF0-4B2E-B543-07266CA12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58" y="1014127"/>
            <a:ext cx="3833482" cy="2335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C6DD8-69BB-47AE-804D-2771A5CC8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203" y="3596641"/>
            <a:ext cx="4951037" cy="237133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09F64-2F20-401F-A994-E08EC90C1407}"/>
              </a:ext>
            </a:extLst>
          </p:cNvPr>
          <p:cNvCxnSpPr>
            <a:cxnSpLocks/>
          </p:cNvCxnSpPr>
          <p:nvPr/>
        </p:nvCxnSpPr>
        <p:spPr>
          <a:xfrm>
            <a:off x="1412240" y="3484880"/>
            <a:ext cx="6065520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75C509-C6C2-4076-8D3E-7D65AE0EEB96}"/>
              </a:ext>
            </a:extLst>
          </p:cNvPr>
          <p:cNvSpPr txBox="1"/>
          <p:nvPr/>
        </p:nvSpPr>
        <p:spPr>
          <a:xfrm>
            <a:off x="5593650" y="5598643"/>
            <a:ext cx="151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(ensure that flow rule handles correct traffic type)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B028D0-AB31-42A9-9DB5-447EBA4876A5}"/>
              </a:ext>
            </a:extLst>
          </p:cNvPr>
          <p:cNvSpPr/>
          <p:nvPr/>
        </p:nvSpPr>
        <p:spPr>
          <a:xfrm>
            <a:off x="2793265" y="2291160"/>
            <a:ext cx="8182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OP</a:t>
            </a:r>
            <a:r>
              <a:rPr lang="en-US" sz="1600" b="1" baseline="-25000" dirty="0">
                <a:solidFill>
                  <a:srgbClr val="00B050"/>
                </a:solidFill>
              </a:rPr>
              <a:t>Proxy2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8E6C01-2972-4F6E-886C-A642B2CE8373}"/>
              </a:ext>
            </a:extLst>
          </p:cNvPr>
          <p:cNvSpPr/>
          <p:nvPr/>
        </p:nvSpPr>
        <p:spPr>
          <a:xfrm>
            <a:off x="2793265" y="2916000"/>
            <a:ext cx="8182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OP</a:t>
            </a:r>
            <a:r>
              <a:rPr lang="en-US" sz="1600" b="1" baseline="-25000" dirty="0">
                <a:solidFill>
                  <a:srgbClr val="00B0F0"/>
                </a:solidFill>
              </a:rPr>
              <a:t>Proxy3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E65184-A95E-4F52-ABDC-51BEEE58E264}"/>
              </a:ext>
            </a:extLst>
          </p:cNvPr>
          <p:cNvSpPr/>
          <p:nvPr/>
        </p:nvSpPr>
        <p:spPr>
          <a:xfrm>
            <a:off x="2793265" y="1732360"/>
            <a:ext cx="8182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OP</a:t>
            </a:r>
            <a:r>
              <a:rPr lang="en-US" sz="1600" b="1" baseline="-25000" dirty="0">
                <a:solidFill>
                  <a:srgbClr val="FF0000"/>
                </a:solidFill>
              </a:rPr>
              <a:t>Proxy1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A47A96E-B6E5-449D-AF5B-E0708D4A4B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20235" y="4079747"/>
            <a:ext cx="1386615" cy="17758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A3F747-7CE0-471D-9DC1-4E8C41B56FFF}"/>
              </a:ext>
            </a:extLst>
          </p:cNvPr>
          <p:cNvSpPr txBox="1"/>
          <p:nvPr/>
        </p:nvSpPr>
        <p:spPr>
          <a:xfrm>
            <a:off x="6672488" y="4678681"/>
            <a:ext cx="152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200" dirty="0"/>
              <a:t>provides restrictive access to specific traffic type.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4DC336-1965-4420-BBF2-8DA4E0D91675}"/>
              </a:ext>
            </a:extLst>
          </p:cNvPr>
          <p:cNvSpPr txBox="1"/>
          <p:nvPr/>
        </p:nvSpPr>
        <p:spPr>
          <a:xfrm>
            <a:off x="4919800" y="3115548"/>
            <a:ext cx="122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/>
              <a:t>(verify access to appropriate content)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8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98814-8CBA-440B-BFC3-C120865B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799123"/>
          </a:xfrm>
        </p:spPr>
        <p:txBody>
          <a:bodyPr/>
          <a:lstStyle/>
          <a:p>
            <a:r>
              <a:rPr lang="en-US" dirty="0"/>
              <a:t>Custom permissions are those permissions that are created using proxy operations.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06FCA7-B4AA-49D7-9D6E-5446BA395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Permissions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5DA2-B5B8-41CE-AB19-B7F47D80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525B2-AAFA-44E7-90D3-A40A533A8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1D8C4-B0F8-45A8-85BC-1E138E5C346C}"/>
              </a:ext>
            </a:extLst>
          </p:cNvPr>
          <p:cNvSpPr/>
          <p:nvPr/>
        </p:nvSpPr>
        <p:spPr>
          <a:xfrm>
            <a:off x="4907939" y="3095685"/>
            <a:ext cx="2867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Custom permissions</a:t>
            </a:r>
          </a:p>
          <a:p>
            <a:r>
              <a:rPr lang="en-US" sz="1600" b="1" dirty="0"/>
              <a:t>created using proxy operations: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32698-AA40-4EC9-88D6-EFFCC9B36ED5}"/>
              </a:ext>
            </a:extLst>
          </p:cNvPr>
          <p:cNvSpPr txBox="1"/>
          <p:nvPr/>
        </p:nvSpPr>
        <p:spPr>
          <a:xfrm>
            <a:off x="4907939" y="3669546"/>
            <a:ext cx="381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/>
              <a:t>(</a:t>
            </a:r>
            <a:r>
              <a:rPr lang="en-US" sz="1600" dirty="0" err="1"/>
              <a:t>addWebFlow</a:t>
            </a:r>
            <a:r>
              <a:rPr lang="en-US" sz="1600" dirty="0"/>
              <a:t>, FLOW-RULE)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addVoIPFlow</a:t>
            </a:r>
            <a:r>
              <a:rPr lang="en-US" sz="1600" dirty="0"/>
              <a:t>, FLOW-RULE)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addFtpFlow</a:t>
            </a:r>
            <a:r>
              <a:rPr lang="en-US" sz="1600" dirty="0"/>
              <a:t>, FLOW-RULE)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createWebMember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, LB-POOL-MEMBER)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createVoIPMember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, LB-POOL-MEMBER)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createFtpMember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, LB-POOL-MEMBER)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readWebPacketInPayload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, PI-PAYLOAD)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readVoIPPacketInPayload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, PI-PAYLOAD)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AABBE-E74E-473C-89B0-A304C2603A95}"/>
              </a:ext>
            </a:extLst>
          </p:cNvPr>
          <p:cNvSpPr txBox="1"/>
          <p:nvPr/>
        </p:nvSpPr>
        <p:spPr>
          <a:xfrm>
            <a:off x="3599839" y="1957586"/>
            <a:ext cx="261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Proxy_1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Proxy_2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Proxy_3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9BA36-434A-4AFD-8A26-E8E14799BDAF}"/>
              </a:ext>
            </a:extLst>
          </p:cNvPr>
          <p:cNvSpPr txBox="1"/>
          <p:nvPr/>
        </p:nvSpPr>
        <p:spPr>
          <a:xfrm>
            <a:off x="1270475" y="3901685"/>
            <a:ext cx="2399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addFlow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FLOW-RULE)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833D9C-4C3E-4697-B318-8D5B18CCFA27}"/>
              </a:ext>
            </a:extLst>
          </p:cNvPr>
          <p:cNvSpPr/>
          <p:nvPr/>
        </p:nvSpPr>
        <p:spPr>
          <a:xfrm>
            <a:off x="1270475" y="3099495"/>
            <a:ext cx="281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 permission </a:t>
            </a:r>
          </a:p>
          <a:p>
            <a:r>
              <a:rPr lang="en-US" sz="1600" b="1" dirty="0"/>
              <a:t>created using target operation.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E8966EF-C99B-4B98-A14D-3C17769066A2}"/>
              </a:ext>
            </a:extLst>
          </p:cNvPr>
          <p:cNvSpPr/>
          <p:nvPr/>
        </p:nvSpPr>
        <p:spPr>
          <a:xfrm>
            <a:off x="3737887" y="3746500"/>
            <a:ext cx="1069063" cy="730250"/>
          </a:xfrm>
          <a:prstGeom prst="leftBrace">
            <a:avLst>
              <a:gd name="adj1" fmla="val 8333"/>
              <a:gd name="adj2" fmla="val 43637"/>
            </a:avLst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1272BA-190E-4C23-BE06-1331D062F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Task and Role Engineering using Custom Permissions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E8356-7395-4552-A0DA-E29FD21CB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3E9B1-8734-440E-9F56-9BAE4DADFB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767BF1-06AF-4B97-B887-28DA6C34C35B}"/>
              </a:ext>
            </a:extLst>
          </p:cNvPr>
          <p:cNvGrpSpPr/>
          <p:nvPr/>
        </p:nvGrpSpPr>
        <p:grpSpPr>
          <a:xfrm>
            <a:off x="195776" y="1602245"/>
            <a:ext cx="8778213" cy="3909465"/>
            <a:chOff x="880430" y="1900643"/>
            <a:chExt cx="7365151" cy="3280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4938B-C4EA-4A81-82DE-8CBB9BC15026}"/>
                </a:ext>
              </a:extLst>
            </p:cNvPr>
            <p:cNvSpPr/>
            <p:nvPr/>
          </p:nvSpPr>
          <p:spPr>
            <a:xfrm>
              <a:off x="7213136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err="1"/>
                <a:t>OP</a:t>
              </a:r>
              <a:r>
                <a:rPr lang="en-US" sz="1100" b="1" baseline="-25000" dirty="0" err="1"/>
                <a:t>Target</a:t>
              </a:r>
              <a:endParaRPr lang="en-US" sz="1100" b="1" baseline="-25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895B5A-CE96-4531-86AA-9D5A22763C88}"/>
                </a:ext>
              </a:extLst>
            </p:cNvPr>
            <p:cNvSpPr/>
            <p:nvPr/>
          </p:nvSpPr>
          <p:spPr>
            <a:xfrm>
              <a:off x="5144563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err="1"/>
                <a:t>OP</a:t>
              </a:r>
              <a:r>
                <a:rPr lang="en-US" sz="1100" b="1" baseline="-25000" dirty="0" err="1"/>
                <a:t>Proxy</a:t>
              </a:r>
              <a:endParaRPr lang="en-US" sz="1100" b="1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FA47E4-1538-4FB9-94D5-DF66D60D5710}"/>
                </a:ext>
              </a:extLst>
            </p:cNvPr>
            <p:cNvSpPr/>
            <p:nvPr/>
          </p:nvSpPr>
          <p:spPr>
            <a:xfrm>
              <a:off x="7237132" y="2632684"/>
              <a:ext cx="131928" cy="131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C2D473-33CD-4E1B-BBC3-8A98302D1AA6}"/>
                </a:ext>
              </a:extLst>
            </p:cNvPr>
            <p:cNvSpPr/>
            <p:nvPr/>
          </p:nvSpPr>
          <p:spPr>
            <a:xfrm>
              <a:off x="6155435" y="2619982"/>
              <a:ext cx="596311" cy="131928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2F65D61-8C1F-4956-A04B-B7CA98BDE49A}"/>
                </a:ext>
              </a:extLst>
            </p:cNvPr>
            <p:cNvCxnSpPr>
              <a:cxnSpLocks/>
              <a:stCxn id="8" idx="2"/>
              <a:endCxn id="95" idx="3"/>
            </p:cNvCxnSpPr>
            <p:nvPr/>
          </p:nvCxnSpPr>
          <p:spPr>
            <a:xfrm flipH="1" flipV="1">
              <a:off x="6993787" y="2691334"/>
              <a:ext cx="243345" cy="7314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6C318F-62BF-4772-BC8F-BB3F784CDD2F}"/>
                </a:ext>
              </a:extLst>
            </p:cNvPr>
            <p:cNvSpPr/>
            <p:nvPr/>
          </p:nvSpPr>
          <p:spPr>
            <a:xfrm>
              <a:off x="6720317" y="2513060"/>
              <a:ext cx="668755" cy="128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/>
                <a:t>clone</a:t>
              </a:r>
              <a:endParaRPr lang="en-US" sz="1000" baseline="-250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A0B20D-1AF6-4465-81EE-3B61E267DA9C}"/>
                </a:ext>
              </a:extLst>
            </p:cNvPr>
            <p:cNvSpPr/>
            <p:nvPr/>
          </p:nvSpPr>
          <p:spPr>
            <a:xfrm>
              <a:off x="5329346" y="2358597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8E29AC-F492-431B-8B8B-BA4FD99FD87C}"/>
                </a:ext>
              </a:extLst>
            </p:cNvPr>
            <p:cNvSpPr/>
            <p:nvPr/>
          </p:nvSpPr>
          <p:spPr>
            <a:xfrm>
              <a:off x="5329346" y="2912525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966383-61F0-4B73-A0A0-A6471E2B923D}"/>
                </a:ext>
              </a:extLst>
            </p:cNvPr>
            <p:cNvSpPr/>
            <p:nvPr/>
          </p:nvSpPr>
          <p:spPr>
            <a:xfrm>
              <a:off x="5329346" y="261998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67656F-4AD3-4B01-85D0-EA466E9D5D94}"/>
                </a:ext>
              </a:extLst>
            </p:cNvPr>
            <p:cNvCxnSpPr>
              <a:cxnSpLocks/>
              <a:stCxn id="182" idx="3"/>
              <a:endCxn id="9" idx="1"/>
            </p:cNvCxnSpPr>
            <p:nvPr/>
          </p:nvCxnSpPr>
          <p:spPr>
            <a:xfrm>
              <a:off x="5856926" y="2399235"/>
              <a:ext cx="385836" cy="240067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065823-40C7-4927-BF64-1B0F9BD594F5}"/>
                </a:ext>
              </a:extLst>
            </p:cNvPr>
            <p:cNvCxnSpPr>
              <a:cxnSpLocks/>
              <a:stCxn id="14" idx="6"/>
              <a:endCxn id="9" idx="2"/>
            </p:cNvCxnSpPr>
            <p:nvPr/>
          </p:nvCxnSpPr>
          <p:spPr>
            <a:xfrm>
              <a:off x="5799246" y="2685946"/>
              <a:ext cx="356189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16B47E-B87C-4A26-A37E-6E9581D77F46}"/>
                </a:ext>
              </a:extLst>
            </p:cNvPr>
            <p:cNvCxnSpPr>
              <a:cxnSpLocks/>
              <a:stCxn id="13" idx="6"/>
              <a:endCxn id="9" idx="3"/>
            </p:cNvCxnSpPr>
            <p:nvPr/>
          </p:nvCxnSpPr>
          <p:spPr>
            <a:xfrm flipV="1">
              <a:off x="5799246" y="2732590"/>
              <a:ext cx="443517" cy="245899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EC18B2-5B44-4E20-A63A-23B233492853}"/>
                </a:ext>
              </a:extLst>
            </p:cNvPr>
            <p:cNvSpPr/>
            <p:nvPr/>
          </p:nvSpPr>
          <p:spPr>
            <a:xfrm>
              <a:off x="7450201" y="2592213"/>
              <a:ext cx="795380" cy="1344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 err="1"/>
                <a:t>addFlow</a:t>
              </a:r>
              <a:endParaRPr lang="en-US" sz="10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DAF75A-4FC0-4704-89E0-F947E0AE9A2B}"/>
                </a:ext>
              </a:extLst>
            </p:cNvPr>
            <p:cNvSpPr/>
            <p:nvPr/>
          </p:nvSpPr>
          <p:spPr>
            <a:xfrm>
              <a:off x="5915034" y="2367395"/>
              <a:ext cx="219812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web</a:t>
              </a:r>
              <a:endParaRPr lang="en-US" sz="800" baseline="-25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1546A8-C1A1-464C-B649-8E6E51AF41F1}"/>
                </a:ext>
              </a:extLst>
            </p:cNvPr>
            <p:cNvSpPr/>
            <p:nvPr/>
          </p:nvSpPr>
          <p:spPr>
            <a:xfrm>
              <a:off x="5770992" y="2572329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 err="1"/>
                <a:t>voip</a:t>
              </a:r>
              <a:endParaRPr lang="en-US" sz="800" baseline="-25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AD2A9B-17DF-402C-B74F-26B3D614866F}"/>
                </a:ext>
              </a:extLst>
            </p:cNvPr>
            <p:cNvSpPr/>
            <p:nvPr/>
          </p:nvSpPr>
          <p:spPr>
            <a:xfrm>
              <a:off x="5710669" y="2759654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ftp</a:t>
              </a:r>
              <a:endParaRPr lang="en-US" sz="800" baseline="-250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97C87FE-0C43-4AFD-843C-6CF3952A8A1F}"/>
                </a:ext>
              </a:extLst>
            </p:cNvPr>
            <p:cNvSpPr/>
            <p:nvPr/>
          </p:nvSpPr>
          <p:spPr>
            <a:xfrm>
              <a:off x="7237132" y="3572481"/>
              <a:ext cx="131928" cy="131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DA92FE-F59A-4F4E-B606-3D744BB1A532}"/>
                </a:ext>
              </a:extLst>
            </p:cNvPr>
            <p:cNvSpPr/>
            <p:nvPr/>
          </p:nvSpPr>
          <p:spPr>
            <a:xfrm>
              <a:off x="6155435" y="3559779"/>
              <a:ext cx="596311" cy="131928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947979F-4B3F-42C5-BDB7-38109EA635EC}"/>
                </a:ext>
              </a:extLst>
            </p:cNvPr>
            <p:cNvCxnSpPr>
              <a:cxnSpLocks/>
              <a:stCxn id="22" idx="2"/>
              <a:endCxn id="96" idx="3"/>
            </p:cNvCxnSpPr>
            <p:nvPr/>
          </p:nvCxnSpPr>
          <p:spPr>
            <a:xfrm flipH="1" flipV="1">
              <a:off x="6993787" y="3627959"/>
              <a:ext cx="243345" cy="10486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0016C7-A1F8-480A-A15D-28B3DEF8203E}"/>
                </a:ext>
              </a:extLst>
            </p:cNvPr>
            <p:cNvSpPr/>
            <p:nvPr/>
          </p:nvSpPr>
          <p:spPr>
            <a:xfrm>
              <a:off x="6724550" y="3463440"/>
              <a:ext cx="668755" cy="128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/>
                <a:t>clone</a:t>
              </a:r>
              <a:endParaRPr lang="en-US" sz="1000" baseline="-250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75AA1C-B0BF-4250-9235-B9A6808F9DCE}"/>
                </a:ext>
              </a:extLst>
            </p:cNvPr>
            <p:cNvSpPr/>
            <p:nvPr/>
          </p:nvSpPr>
          <p:spPr>
            <a:xfrm>
              <a:off x="5329346" y="329839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B6962D-B681-4616-B728-EB35D0E8E4E9}"/>
                </a:ext>
              </a:extLst>
            </p:cNvPr>
            <p:cNvSpPr/>
            <p:nvPr/>
          </p:nvSpPr>
          <p:spPr>
            <a:xfrm>
              <a:off x="5329346" y="385232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D56B34-BFED-4570-81D5-4A7C93E2E45B}"/>
                </a:ext>
              </a:extLst>
            </p:cNvPr>
            <p:cNvSpPr/>
            <p:nvPr/>
          </p:nvSpPr>
          <p:spPr>
            <a:xfrm>
              <a:off x="5329346" y="3559779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E8C54B-3E49-4770-A411-1DF9F174F79B}"/>
                </a:ext>
              </a:extLst>
            </p:cNvPr>
            <p:cNvCxnSpPr>
              <a:cxnSpLocks/>
              <a:stCxn id="89" idx="3"/>
              <a:endCxn id="23" idx="1"/>
            </p:cNvCxnSpPr>
            <p:nvPr/>
          </p:nvCxnSpPr>
          <p:spPr>
            <a:xfrm>
              <a:off x="5856926" y="3335859"/>
              <a:ext cx="385836" cy="243240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EF15A9-221B-4AD4-A81F-94F1BEA7A066}"/>
                </a:ext>
              </a:extLst>
            </p:cNvPr>
            <p:cNvCxnSpPr>
              <a:cxnSpLocks/>
              <a:stCxn id="90" idx="3"/>
              <a:endCxn id="23" idx="2"/>
            </p:cNvCxnSpPr>
            <p:nvPr/>
          </p:nvCxnSpPr>
          <p:spPr>
            <a:xfrm flipV="1">
              <a:off x="5823270" y="3625743"/>
              <a:ext cx="332166" cy="2216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0C1590-7D38-46E0-9FF6-B0B8E885DAD6}"/>
                </a:ext>
              </a:extLst>
            </p:cNvPr>
            <p:cNvCxnSpPr>
              <a:cxnSpLocks/>
              <a:stCxn id="27" idx="6"/>
              <a:endCxn id="23" idx="3"/>
            </p:cNvCxnSpPr>
            <p:nvPr/>
          </p:nvCxnSpPr>
          <p:spPr>
            <a:xfrm flipV="1">
              <a:off x="5799246" y="3672387"/>
              <a:ext cx="443517" cy="245899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631BA-37CE-4218-9A11-F343ADD3C5E1}"/>
                </a:ext>
              </a:extLst>
            </p:cNvPr>
            <p:cNvSpPr/>
            <p:nvPr/>
          </p:nvSpPr>
          <p:spPr>
            <a:xfrm>
              <a:off x="7450201" y="3532010"/>
              <a:ext cx="795380" cy="1344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 err="1"/>
                <a:t>deleteFlow</a:t>
              </a:r>
              <a:endParaRPr lang="en-US" sz="105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C4C48-AA28-4CDC-A6C5-3595B175A9DE}"/>
                </a:ext>
              </a:extLst>
            </p:cNvPr>
            <p:cNvSpPr/>
            <p:nvPr/>
          </p:nvSpPr>
          <p:spPr>
            <a:xfrm>
              <a:off x="5915034" y="3307192"/>
              <a:ext cx="219812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web</a:t>
              </a:r>
              <a:endParaRPr lang="en-US" sz="800" baseline="-250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DD9FAE-B4F9-4604-A83B-E6C0361902F8}"/>
                </a:ext>
              </a:extLst>
            </p:cNvPr>
            <p:cNvSpPr/>
            <p:nvPr/>
          </p:nvSpPr>
          <p:spPr>
            <a:xfrm>
              <a:off x="7237132" y="4512283"/>
              <a:ext cx="131928" cy="131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D5481BE-3189-439B-BA90-561BBDA3290E}"/>
                </a:ext>
              </a:extLst>
            </p:cNvPr>
            <p:cNvSpPr/>
            <p:nvPr/>
          </p:nvSpPr>
          <p:spPr>
            <a:xfrm>
              <a:off x="6155435" y="4499581"/>
              <a:ext cx="596311" cy="131928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1D0A17-BEB3-47D5-94CC-F9AECA66F37D}"/>
                </a:ext>
              </a:extLst>
            </p:cNvPr>
            <p:cNvCxnSpPr>
              <a:cxnSpLocks/>
              <a:stCxn id="34" idx="2"/>
              <a:endCxn id="97" idx="3"/>
            </p:cNvCxnSpPr>
            <p:nvPr/>
          </p:nvCxnSpPr>
          <p:spPr>
            <a:xfrm flipH="1" flipV="1">
              <a:off x="6993787" y="4577284"/>
              <a:ext cx="243345" cy="964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FCC235-9127-4F1E-A724-3A6AEB98C8CA}"/>
                </a:ext>
              </a:extLst>
            </p:cNvPr>
            <p:cNvSpPr/>
            <p:nvPr/>
          </p:nvSpPr>
          <p:spPr>
            <a:xfrm>
              <a:off x="6724550" y="4403242"/>
              <a:ext cx="668755" cy="128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/>
                <a:t>clone</a:t>
              </a:r>
              <a:endParaRPr lang="en-US" sz="1000" baseline="-250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7003276-EFBF-40D8-BA4D-582B3EDA6D05}"/>
                </a:ext>
              </a:extLst>
            </p:cNvPr>
            <p:cNvSpPr/>
            <p:nvPr/>
          </p:nvSpPr>
          <p:spPr>
            <a:xfrm>
              <a:off x="5329346" y="4238196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77707-5BD5-465F-91A6-0C14E5D0F428}"/>
                </a:ext>
              </a:extLst>
            </p:cNvPr>
            <p:cNvSpPr/>
            <p:nvPr/>
          </p:nvSpPr>
          <p:spPr>
            <a:xfrm>
              <a:off x="5329346" y="479212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A95640-F6A8-4A8E-BB39-4597F39B54D8}"/>
                </a:ext>
              </a:extLst>
            </p:cNvPr>
            <p:cNvSpPr/>
            <p:nvPr/>
          </p:nvSpPr>
          <p:spPr>
            <a:xfrm>
              <a:off x="5329346" y="4499581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5B1ED0B-71CA-4DBD-9867-8F248CBFA412}"/>
                </a:ext>
              </a:extLst>
            </p:cNvPr>
            <p:cNvCxnSpPr>
              <a:cxnSpLocks/>
              <a:stCxn id="92" idx="3"/>
              <a:endCxn id="35" idx="1"/>
            </p:cNvCxnSpPr>
            <p:nvPr/>
          </p:nvCxnSpPr>
          <p:spPr>
            <a:xfrm>
              <a:off x="5856926" y="4285184"/>
              <a:ext cx="385836" cy="233717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41819C-517B-44F6-82F6-7FF9ADBFDD9D}"/>
                </a:ext>
              </a:extLst>
            </p:cNvPr>
            <p:cNvCxnSpPr>
              <a:cxnSpLocks/>
              <a:stCxn id="40" idx="6"/>
              <a:endCxn id="35" idx="2"/>
            </p:cNvCxnSpPr>
            <p:nvPr/>
          </p:nvCxnSpPr>
          <p:spPr>
            <a:xfrm>
              <a:off x="5799246" y="4565545"/>
              <a:ext cx="356189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F83E1A-D7A2-4891-9198-C6E9D853E667}"/>
                </a:ext>
              </a:extLst>
            </p:cNvPr>
            <p:cNvCxnSpPr>
              <a:cxnSpLocks/>
              <a:stCxn id="39" idx="6"/>
              <a:endCxn id="35" idx="3"/>
            </p:cNvCxnSpPr>
            <p:nvPr/>
          </p:nvCxnSpPr>
          <p:spPr>
            <a:xfrm flipV="1">
              <a:off x="5799246" y="4612189"/>
              <a:ext cx="443517" cy="245899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C0FA3F-B7C9-4642-91CC-D259D8BF5EEE}"/>
                </a:ext>
              </a:extLst>
            </p:cNvPr>
            <p:cNvSpPr/>
            <p:nvPr/>
          </p:nvSpPr>
          <p:spPr>
            <a:xfrm>
              <a:off x="7450201" y="4471812"/>
              <a:ext cx="795380" cy="1344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 err="1"/>
                <a:t>readFlow</a:t>
              </a:r>
              <a:endParaRPr lang="en-US" sz="105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C483A5-E1A7-4AA1-9156-7ADD574F8B3B}"/>
                </a:ext>
              </a:extLst>
            </p:cNvPr>
            <p:cNvSpPr/>
            <p:nvPr/>
          </p:nvSpPr>
          <p:spPr>
            <a:xfrm>
              <a:off x="2590126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Tasks</a:t>
              </a:r>
              <a:endParaRPr lang="en-US" sz="1100" b="1" baseline="-250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FB89C0-5BC7-46B1-8F15-E1282E95004F}"/>
                </a:ext>
              </a:extLst>
            </p:cNvPr>
            <p:cNvSpPr/>
            <p:nvPr/>
          </p:nvSpPr>
          <p:spPr>
            <a:xfrm>
              <a:off x="2675364" y="2391454"/>
              <a:ext cx="6105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C675200-83A2-43A2-A40F-F1210CCB9A26}"/>
                </a:ext>
              </a:extLst>
            </p:cNvPr>
            <p:cNvSpPr/>
            <p:nvPr/>
          </p:nvSpPr>
          <p:spPr>
            <a:xfrm>
              <a:off x="2675364" y="3351366"/>
              <a:ext cx="6105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7EE422-3FF1-4AE7-BCEC-BE360C407EFA}"/>
                </a:ext>
              </a:extLst>
            </p:cNvPr>
            <p:cNvSpPr/>
            <p:nvPr/>
          </p:nvSpPr>
          <p:spPr>
            <a:xfrm>
              <a:off x="2675364" y="4264704"/>
              <a:ext cx="6105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2066B8-3750-498B-B76D-D2FC40F0996F}"/>
                </a:ext>
              </a:extLst>
            </p:cNvPr>
            <p:cNvCxnSpPr>
              <a:cxnSpLocks/>
              <a:stCxn id="76" idx="3"/>
              <a:endCxn id="117" idx="1"/>
            </p:cNvCxnSpPr>
            <p:nvPr/>
          </p:nvCxnSpPr>
          <p:spPr>
            <a:xfrm flipV="1">
              <a:off x="3238399" y="2395477"/>
              <a:ext cx="801791" cy="99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F53847-A3A9-4963-A63F-6A9031C6EF1B}"/>
                </a:ext>
              </a:extLst>
            </p:cNvPr>
            <p:cNvCxnSpPr>
              <a:cxnSpLocks/>
              <a:stCxn id="76" idx="3"/>
              <a:endCxn id="120" idx="1"/>
            </p:cNvCxnSpPr>
            <p:nvPr/>
          </p:nvCxnSpPr>
          <p:spPr>
            <a:xfrm>
              <a:off x="3238399" y="2495116"/>
              <a:ext cx="801791" cy="83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3F0C2A7-DAEE-4C56-8C24-A3123FF90BD7}"/>
                </a:ext>
              </a:extLst>
            </p:cNvPr>
            <p:cNvCxnSpPr>
              <a:cxnSpLocks/>
              <a:stCxn id="98" idx="3"/>
              <a:endCxn id="123" idx="1"/>
            </p:cNvCxnSpPr>
            <p:nvPr/>
          </p:nvCxnSpPr>
          <p:spPr>
            <a:xfrm>
              <a:off x="3238399" y="2898926"/>
              <a:ext cx="801791" cy="13825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8EE042F-D272-4197-AFD4-096EF43A9D7A}"/>
                </a:ext>
              </a:extLst>
            </p:cNvPr>
            <p:cNvCxnSpPr>
              <a:cxnSpLocks/>
              <a:stCxn id="47" idx="7"/>
              <a:endCxn id="118" idx="1"/>
            </p:cNvCxnSpPr>
            <p:nvPr/>
          </p:nvCxnSpPr>
          <p:spPr>
            <a:xfrm flipV="1">
              <a:off x="3196527" y="2687578"/>
              <a:ext cx="843663" cy="7011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0AD9D3-D38A-48D0-A042-450F9BDDAF73}"/>
                </a:ext>
              </a:extLst>
            </p:cNvPr>
            <p:cNvCxnSpPr>
              <a:cxnSpLocks/>
              <a:stCxn id="47" idx="6"/>
              <a:endCxn id="121" idx="1"/>
            </p:cNvCxnSpPr>
            <p:nvPr/>
          </p:nvCxnSpPr>
          <p:spPr>
            <a:xfrm>
              <a:off x="3285944" y="3478856"/>
              <a:ext cx="754246" cy="1453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C95076-E767-4683-AFA1-63FB20B1E9FC}"/>
                </a:ext>
              </a:extLst>
            </p:cNvPr>
            <p:cNvCxnSpPr>
              <a:cxnSpLocks/>
              <a:stCxn id="99" idx="3"/>
              <a:endCxn id="124" idx="1"/>
            </p:cNvCxnSpPr>
            <p:nvPr/>
          </p:nvCxnSpPr>
          <p:spPr>
            <a:xfrm>
              <a:off x="3217232" y="3832380"/>
              <a:ext cx="822958" cy="7411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200A07-0FEE-4C86-8212-06FC225F6C2F}"/>
                </a:ext>
              </a:extLst>
            </p:cNvPr>
            <p:cNvCxnSpPr>
              <a:cxnSpLocks/>
              <a:stCxn id="48" idx="7"/>
              <a:endCxn id="119" idx="1"/>
            </p:cNvCxnSpPr>
            <p:nvPr/>
          </p:nvCxnSpPr>
          <p:spPr>
            <a:xfrm flipV="1">
              <a:off x="3196527" y="3005078"/>
              <a:ext cx="843663" cy="12969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59E4FBB-7DD5-4DBF-A54A-E0FFEEF78F27}"/>
                </a:ext>
              </a:extLst>
            </p:cNvPr>
            <p:cNvCxnSpPr>
              <a:cxnSpLocks/>
              <a:stCxn id="48" idx="6"/>
              <a:endCxn id="122" idx="1"/>
            </p:cNvCxnSpPr>
            <p:nvPr/>
          </p:nvCxnSpPr>
          <p:spPr>
            <a:xfrm flipV="1">
              <a:off x="3285944" y="3941702"/>
              <a:ext cx="754246" cy="4504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20DA32-8451-454F-8068-37FBE1798AC6}"/>
                </a:ext>
              </a:extLst>
            </p:cNvPr>
            <p:cNvCxnSpPr>
              <a:cxnSpLocks/>
              <a:stCxn id="100" idx="3"/>
              <a:endCxn id="125" idx="1"/>
            </p:cNvCxnSpPr>
            <p:nvPr/>
          </p:nvCxnSpPr>
          <p:spPr>
            <a:xfrm>
              <a:off x="3217232" y="4774293"/>
              <a:ext cx="822958" cy="1167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969924-1B30-4F73-8F46-D2BCB0E2DDBB}"/>
                </a:ext>
              </a:extLst>
            </p:cNvPr>
            <p:cNvSpPr/>
            <p:nvPr/>
          </p:nvSpPr>
          <p:spPr>
            <a:xfrm>
              <a:off x="6179145" y="3036712"/>
              <a:ext cx="804906" cy="2048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passed to custom operation</a:t>
              </a:r>
              <a:endParaRPr lang="en-US" sz="800" baseline="-25000" dirty="0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5442E9A-7559-434E-9026-829205C113A7}"/>
                </a:ext>
              </a:extLst>
            </p:cNvPr>
            <p:cNvCxnSpPr>
              <a:cxnSpLocks/>
              <a:stCxn id="58" idx="2"/>
              <a:endCxn id="33" idx="3"/>
            </p:cNvCxnSpPr>
            <p:nvPr/>
          </p:nvCxnSpPr>
          <p:spPr>
            <a:xfrm flipH="1">
              <a:off x="6134846" y="3241593"/>
              <a:ext cx="446752" cy="11682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731B204-8C69-47B5-9BEB-AB24152A8A28}"/>
                </a:ext>
              </a:extLst>
            </p:cNvPr>
            <p:cNvSpPr/>
            <p:nvPr/>
          </p:nvSpPr>
          <p:spPr>
            <a:xfrm>
              <a:off x="1802727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Roles</a:t>
              </a:r>
              <a:endParaRPr lang="en-US" sz="1100" b="1" baseline="-250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AD5C5F-997A-4EBD-B7B6-5ABBF2B87215}"/>
                </a:ext>
              </a:extLst>
            </p:cNvPr>
            <p:cNvSpPr/>
            <p:nvPr/>
          </p:nvSpPr>
          <p:spPr>
            <a:xfrm>
              <a:off x="1951465" y="2480198"/>
              <a:ext cx="5089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58A6D7-19D7-4963-A4A5-E9E8C0CD357A}"/>
                </a:ext>
              </a:extLst>
            </p:cNvPr>
            <p:cNvSpPr/>
            <p:nvPr/>
          </p:nvSpPr>
          <p:spPr>
            <a:xfrm>
              <a:off x="1955698" y="3448579"/>
              <a:ext cx="5089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8925802-6DC0-422B-B448-23BDA5DF6754}"/>
                </a:ext>
              </a:extLst>
            </p:cNvPr>
            <p:cNvSpPr/>
            <p:nvPr/>
          </p:nvSpPr>
          <p:spPr>
            <a:xfrm>
              <a:off x="1951465" y="4408483"/>
              <a:ext cx="5089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879D2-D084-4CCD-BA11-2680CAF1EC42}"/>
                </a:ext>
              </a:extLst>
            </p:cNvPr>
            <p:cNvSpPr/>
            <p:nvPr/>
          </p:nvSpPr>
          <p:spPr>
            <a:xfrm>
              <a:off x="1032261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SDN Apps</a:t>
              </a:r>
              <a:endParaRPr lang="en-US" sz="1100" b="1" baseline="-250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34EA7ED-1E60-43A6-A299-F671E1C44581}"/>
                </a:ext>
              </a:extLst>
            </p:cNvPr>
            <p:cNvSpPr/>
            <p:nvPr/>
          </p:nvSpPr>
          <p:spPr>
            <a:xfrm>
              <a:off x="1193698" y="2526897"/>
              <a:ext cx="444499" cy="140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18A425D-C712-4BD8-B838-8174E5DCE135}"/>
                </a:ext>
              </a:extLst>
            </p:cNvPr>
            <p:cNvCxnSpPr>
              <a:cxnSpLocks/>
              <a:stCxn id="65" idx="3"/>
              <a:endCxn id="61" idx="2"/>
            </p:cNvCxnSpPr>
            <p:nvPr/>
          </p:nvCxnSpPr>
          <p:spPr>
            <a:xfrm>
              <a:off x="1638197" y="2597325"/>
              <a:ext cx="313269" cy="10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D37DD63-B1B7-48CA-96B1-2AB8C011F8E5}"/>
                </a:ext>
              </a:extLst>
            </p:cNvPr>
            <p:cNvCxnSpPr>
              <a:cxnSpLocks/>
              <a:stCxn id="69" idx="3"/>
              <a:endCxn id="62" idx="2"/>
            </p:cNvCxnSpPr>
            <p:nvPr/>
          </p:nvCxnSpPr>
          <p:spPr>
            <a:xfrm>
              <a:off x="1642430" y="3565706"/>
              <a:ext cx="313269" cy="10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7F5D48D-3387-485C-AFDE-9CE71BA43A66}"/>
                </a:ext>
              </a:extLst>
            </p:cNvPr>
            <p:cNvCxnSpPr>
              <a:cxnSpLocks/>
              <a:stCxn id="70" idx="3"/>
              <a:endCxn id="63" idx="2"/>
            </p:cNvCxnSpPr>
            <p:nvPr/>
          </p:nvCxnSpPr>
          <p:spPr>
            <a:xfrm>
              <a:off x="1638197" y="4525610"/>
              <a:ext cx="313269" cy="10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35BB8D7-B167-4E2B-B8D6-3E3CFB5F1FE3}"/>
                </a:ext>
              </a:extLst>
            </p:cNvPr>
            <p:cNvSpPr/>
            <p:nvPr/>
          </p:nvSpPr>
          <p:spPr>
            <a:xfrm>
              <a:off x="1197931" y="3495278"/>
              <a:ext cx="444499" cy="140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3922C14-3C28-4DDA-B34A-8970B34EE165}"/>
                </a:ext>
              </a:extLst>
            </p:cNvPr>
            <p:cNvSpPr/>
            <p:nvPr/>
          </p:nvSpPr>
          <p:spPr>
            <a:xfrm>
              <a:off x="1193698" y="4455182"/>
              <a:ext cx="444499" cy="140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AD6659-11F6-412E-8AF5-FEA07D99EF53}"/>
                </a:ext>
              </a:extLst>
            </p:cNvPr>
            <p:cNvSpPr/>
            <p:nvPr/>
          </p:nvSpPr>
          <p:spPr>
            <a:xfrm>
              <a:off x="5915034" y="4242762"/>
              <a:ext cx="219812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web</a:t>
              </a:r>
              <a:endParaRPr lang="en-US" sz="800" baseline="-250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4C9546-DA4F-4C50-BDD7-3D6A5EC9ACF8}"/>
                </a:ext>
              </a:extLst>
            </p:cNvPr>
            <p:cNvSpPr/>
            <p:nvPr/>
          </p:nvSpPr>
          <p:spPr>
            <a:xfrm>
              <a:off x="5770992" y="4447696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 err="1"/>
                <a:t>voip</a:t>
              </a:r>
              <a:endParaRPr lang="en-US" sz="800" baseline="-250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6DB74E-89A7-4A0F-8D80-674AD6CBB654}"/>
                </a:ext>
              </a:extLst>
            </p:cNvPr>
            <p:cNvSpPr/>
            <p:nvPr/>
          </p:nvSpPr>
          <p:spPr>
            <a:xfrm>
              <a:off x="5710669" y="4635021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ftp</a:t>
              </a:r>
              <a:endParaRPr lang="en-US" sz="800" baseline="-250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BB4CDBF-A822-4149-9922-9C5A9362A77E}"/>
                </a:ext>
              </a:extLst>
            </p:cNvPr>
            <p:cNvSpPr/>
            <p:nvPr/>
          </p:nvSpPr>
          <p:spPr>
            <a:xfrm>
              <a:off x="5770992" y="3512134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 err="1"/>
                <a:t>voip</a:t>
              </a:r>
              <a:endParaRPr lang="en-US" sz="800" baseline="-250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8959D15-32AA-42A5-91E7-DF85F328AFBB}"/>
                </a:ext>
              </a:extLst>
            </p:cNvPr>
            <p:cNvSpPr/>
            <p:nvPr/>
          </p:nvSpPr>
          <p:spPr>
            <a:xfrm>
              <a:off x="5710669" y="3699459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ftp</a:t>
              </a:r>
              <a:endParaRPr lang="en-US" sz="800" baseline="-250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A04F847-87BC-424D-8F8B-AB695ECCF6B0}"/>
                </a:ext>
              </a:extLst>
            </p:cNvPr>
            <p:cNvSpPr/>
            <p:nvPr/>
          </p:nvSpPr>
          <p:spPr>
            <a:xfrm>
              <a:off x="2693679" y="2322247"/>
              <a:ext cx="544720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Traffic Forwarding Task</a:t>
              </a:r>
              <a:endParaRPr lang="en-US" sz="900" dirty="0">
                <a:effectLst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DA84BEF-AC40-4BB9-B59F-0C4E55C7F5D0}"/>
                </a:ext>
              </a:extLst>
            </p:cNvPr>
            <p:cNvSpPr/>
            <p:nvPr/>
          </p:nvSpPr>
          <p:spPr>
            <a:xfrm>
              <a:off x="2672512" y="3255700"/>
              <a:ext cx="544720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 VoIP Traffic Forwarding Task</a:t>
              </a:r>
              <a:endParaRPr lang="en-US" sz="900" dirty="0">
                <a:effectLst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A40584-A92D-460E-86C8-39C07E5E7BD3}"/>
                </a:ext>
              </a:extLst>
            </p:cNvPr>
            <p:cNvSpPr/>
            <p:nvPr/>
          </p:nvSpPr>
          <p:spPr>
            <a:xfrm>
              <a:off x="2672512" y="4197613"/>
              <a:ext cx="544720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Traffic Forwarding Task</a:t>
              </a:r>
              <a:endParaRPr lang="en-US" sz="900" dirty="0">
                <a:effectLst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05A5AC0-3A6D-4CB4-A374-7625256240B7}"/>
                </a:ext>
              </a:extLst>
            </p:cNvPr>
            <p:cNvSpPr/>
            <p:nvPr/>
          </p:nvSpPr>
          <p:spPr>
            <a:xfrm>
              <a:off x="1944380" y="2487193"/>
              <a:ext cx="417718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Flow Mod</a:t>
              </a:r>
              <a:endParaRPr lang="en-US" sz="900" dirty="0">
                <a:effectLst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CA04220-8105-4205-A621-88C3B385E4A9}"/>
                </a:ext>
              </a:extLst>
            </p:cNvPr>
            <p:cNvSpPr/>
            <p:nvPr/>
          </p:nvSpPr>
          <p:spPr>
            <a:xfrm>
              <a:off x="1982480" y="3454514"/>
              <a:ext cx="417718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VoIP Flow Mod</a:t>
              </a:r>
              <a:endParaRPr lang="en-US" sz="900" dirty="0">
                <a:effectLst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8F26F7-7356-4ED4-9FD7-85FE1DE41C51}"/>
                </a:ext>
              </a:extLst>
            </p:cNvPr>
            <p:cNvSpPr/>
            <p:nvPr/>
          </p:nvSpPr>
          <p:spPr>
            <a:xfrm>
              <a:off x="1978247" y="4417593"/>
              <a:ext cx="417718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Flow Mod</a:t>
              </a:r>
              <a:endParaRPr lang="en-US" sz="900" dirty="0">
                <a:effectLst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7077271-3337-477C-A69C-914109FFDBF6}"/>
                </a:ext>
              </a:extLst>
            </p:cNvPr>
            <p:cNvSpPr/>
            <p:nvPr/>
          </p:nvSpPr>
          <p:spPr>
            <a:xfrm>
              <a:off x="1045532" y="2415228"/>
              <a:ext cx="575733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Intrusion Prevention</a:t>
              </a:r>
              <a:endParaRPr lang="en-US" sz="900" dirty="0">
                <a:effectLst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3E3D748-6D2A-4CB5-BAD0-F32B7FF90331}"/>
                </a:ext>
              </a:extLst>
            </p:cNvPr>
            <p:cNvSpPr/>
            <p:nvPr/>
          </p:nvSpPr>
          <p:spPr>
            <a:xfrm>
              <a:off x="1049765" y="3399481"/>
              <a:ext cx="575733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VoIP Load Balancer</a:t>
              </a:r>
              <a:endParaRPr lang="en-US" sz="900" dirty="0">
                <a:effectLst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8164612-2278-4CFA-831E-8AA96A76A202}"/>
                </a:ext>
              </a:extLst>
            </p:cNvPr>
            <p:cNvSpPr/>
            <p:nvPr/>
          </p:nvSpPr>
          <p:spPr>
            <a:xfrm>
              <a:off x="1045532" y="4362560"/>
              <a:ext cx="575733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Application Firewall</a:t>
              </a:r>
              <a:endParaRPr lang="en-US" sz="900" dirty="0">
                <a:effectLst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B4BB177-52ED-4A90-A4B2-B4F71F3D1176}"/>
                </a:ext>
              </a:extLst>
            </p:cNvPr>
            <p:cNvSpPr/>
            <p:nvPr/>
          </p:nvSpPr>
          <p:spPr>
            <a:xfrm>
              <a:off x="6188278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err="1"/>
                <a:t>OP</a:t>
              </a:r>
              <a:r>
                <a:rPr lang="en-US" sz="1100" b="1" baseline="-25000" dirty="0" err="1"/>
                <a:t>Custom</a:t>
              </a:r>
              <a:endParaRPr lang="en-US" sz="1100" b="1" baseline="-250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F0296A4-410B-4D39-9160-D5477EB019B3}"/>
                </a:ext>
              </a:extLst>
            </p:cNvPr>
            <p:cNvSpPr/>
            <p:nvPr/>
          </p:nvSpPr>
          <p:spPr>
            <a:xfrm>
              <a:off x="5099370" y="234161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addWebFlow</a:t>
              </a:r>
              <a:endParaRPr lang="en-US" sz="900" dirty="0">
                <a:effectLst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08F8BC5-579E-4DAF-A6C7-F7A52E13D29A}"/>
                </a:ext>
              </a:extLst>
            </p:cNvPr>
            <p:cNvSpPr/>
            <p:nvPr/>
          </p:nvSpPr>
          <p:spPr>
            <a:xfrm>
              <a:off x="5099370" y="263371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addVoipFlow</a:t>
              </a:r>
              <a:endParaRPr lang="en-US" sz="900" dirty="0">
                <a:effectLst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79C3319-F0C7-42F4-B512-7EE39BF33497}"/>
                </a:ext>
              </a:extLst>
            </p:cNvPr>
            <p:cNvSpPr/>
            <p:nvPr/>
          </p:nvSpPr>
          <p:spPr>
            <a:xfrm>
              <a:off x="5099370" y="295121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addFtpFlow</a:t>
              </a:r>
              <a:endParaRPr lang="en-US" sz="900" dirty="0">
                <a:effectLst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F972B4B-B551-4414-BC28-617D82DCAA29}"/>
                </a:ext>
              </a:extLst>
            </p:cNvPr>
            <p:cNvSpPr/>
            <p:nvPr/>
          </p:nvSpPr>
          <p:spPr>
            <a:xfrm>
              <a:off x="5099370" y="3278236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deleteWebFlow</a:t>
              </a:r>
              <a:endParaRPr lang="en-US" sz="900" dirty="0">
                <a:effectLst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BF7CCCD-8628-4009-9968-4D8D8E482B87}"/>
                </a:ext>
              </a:extLst>
            </p:cNvPr>
            <p:cNvSpPr/>
            <p:nvPr/>
          </p:nvSpPr>
          <p:spPr>
            <a:xfrm>
              <a:off x="5110302" y="3570336"/>
              <a:ext cx="712968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deleteVoipFlow</a:t>
              </a:r>
              <a:endParaRPr lang="en-US" sz="900" dirty="0">
                <a:effectLst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E522461-0AF1-4AC6-AA99-AA69676DEBF4}"/>
                </a:ext>
              </a:extLst>
            </p:cNvPr>
            <p:cNvSpPr/>
            <p:nvPr/>
          </p:nvSpPr>
          <p:spPr>
            <a:xfrm>
              <a:off x="5099370" y="3887836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deleteFtpFlow</a:t>
              </a:r>
              <a:endParaRPr lang="en-US" sz="900" dirty="0">
                <a:effectLst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79687E3-7AE3-4FE3-8864-911862637384}"/>
                </a:ext>
              </a:extLst>
            </p:cNvPr>
            <p:cNvSpPr/>
            <p:nvPr/>
          </p:nvSpPr>
          <p:spPr>
            <a:xfrm>
              <a:off x="5099370" y="422756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readWebFlow</a:t>
              </a:r>
              <a:endParaRPr lang="en-US" sz="900" dirty="0">
                <a:effectLst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59355D6-C10C-469F-9CEC-FED98AFD1A62}"/>
                </a:ext>
              </a:extLst>
            </p:cNvPr>
            <p:cNvSpPr/>
            <p:nvPr/>
          </p:nvSpPr>
          <p:spPr>
            <a:xfrm>
              <a:off x="5099370" y="451966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readVoipFlow</a:t>
              </a:r>
              <a:endParaRPr lang="en-US" sz="900" dirty="0">
                <a:effectLst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1A7E0B-B74D-4715-9A99-8EAAE959F3D6}"/>
                </a:ext>
              </a:extLst>
            </p:cNvPr>
            <p:cNvSpPr/>
            <p:nvPr/>
          </p:nvSpPr>
          <p:spPr>
            <a:xfrm>
              <a:off x="5099370" y="483716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readFtpFlow</a:t>
              </a:r>
              <a:endParaRPr lang="en-US" sz="900" dirty="0">
                <a:effectLst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63777F3-0EB0-4EF9-8038-543442A23AD1}"/>
                </a:ext>
              </a:extLst>
            </p:cNvPr>
            <p:cNvSpPr/>
            <p:nvPr/>
          </p:nvSpPr>
          <p:spPr>
            <a:xfrm>
              <a:off x="6178980" y="2633711"/>
              <a:ext cx="814807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addFlow</a:t>
              </a:r>
              <a:r>
                <a:rPr lang="en-US" sz="900" dirty="0"/>
                <a:t>(traffic)</a:t>
              </a:r>
              <a:endParaRPr lang="en-US" sz="900" dirty="0">
                <a:effectLst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FA6BB3B-645D-4C5F-8D15-35CC79344924}"/>
                </a:ext>
              </a:extLst>
            </p:cNvPr>
            <p:cNvSpPr/>
            <p:nvPr/>
          </p:nvSpPr>
          <p:spPr>
            <a:xfrm>
              <a:off x="6178980" y="3570336"/>
              <a:ext cx="814807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deleteFlow</a:t>
              </a:r>
              <a:r>
                <a:rPr lang="en-US" sz="900" dirty="0"/>
                <a:t>(traffic)</a:t>
              </a:r>
              <a:endParaRPr lang="en-US" sz="900" dirty="0">
                <a:effectLst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AD82AE9-3346-4798-8E5A-0A0F21E61CA0}"/>
                </a:ext>
              </a:extLst>
            </p:cNvPr>
            <p:cNvSpPr/>
            <p:nvPr/>
          </p:nvSpPr>
          <p:spPr>
            <a:xfrm>
              <a:off x="6178980" y="4519661"/>
              <a:ext cx="814807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readFlow</a:t>
              </a:r>
              <a:r>
                <a:rPr lang="en-US" sz="900" dirty="0"/>
                <a:t>(traffic)</a:t>
              </a:r>
              <a:endParaRPr lang="en-US" sz="900" dirty="0">
                <a:effectLst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48A8FDC-F6A4-4416-B65C-624EE9E3A475}"/>
                </a:ext>
              </a:extLst>
            </p:cNvPr>
            <p:cNvSpPr/>
            <p:nvPr/>
          </p:nvSpPr>
          <p:spPr>
            <a:xfrm>
              <a:off x="2693679" y="2783680"/>
              <a:ext cx="544720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Flow Viewing Task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EF445F9-65FD-4D27-8CC1-B92130645BD8}"/>
                </a:ext>
              </a:extLst>
            </p:cNvPr>
            <p:cNvSpPr/>
            <p:nvPr/>
          </p:nvSpPr>
          <p:spPr>
            <a:xfrm>
              <a:off x="2672512" y="3717133"/>
              <a:ext cx="544720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Voip</a:t>
              </a:r>
              <a:r>
                <a:rPr lang="en-US" sz="900" dirty="0"/>
                <a:t> Flow Viewing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B58D7F7-5325-4676-BD81-BB37557CF241}"/>
                </a:ext>
              </a:extLst>
            </p:cNvPr>
            <p:cNvSpPr/>
            <p:nvPr/>
          </p:nvSpPr>
          <p:spPr>
            <a:xfrm>
              <a:off x="2672512" y="4659046"/>
              <a:ext cx="544720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Flow Viewing Task</a:t>
              </a:r>
              <a:endParaRPr lang="en-US" sz="900" dirty="0">
                <a:effectLst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55F81A3-7399-430E-8F1C-D4F8E8AF8413}"/>
                </a:ext>
              </a:extLst>
            </p:cNvPr>
            <p:cNvCxnSpPr>
              <a:cxnSpLocks/>
              <a:stCxn id="79" idx="3"/>
              <a:endCxn id="46" idx="2"/>
            </p:cNvCxnSpPr>
            <p:nvPr/>
          </p:nvCxnSpPr>
          <p:spPr>
            <a:xfrm flipV="1">
              <a:off x="2362098" y="2518944"/>
              <a:ext cx="313266" cy="834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AE4E1D9-9BE7-4187-91EA-D81E816DE679}"/>
                </a:ext>
              </a:extLst>
            </p:cNvPr>
            <p:cNvCxnSpPr>
              <a:cxnSpLocks/>
              <a:stCxn id="80" idx="3"/>
              <a:endCxn id="47" idx="2"/>
            </p:cNvCxnSpPr>
            <p:nvPr/>
          </p:nvCxnSpPr>
          <p:spPr>
            <a:xfrm flipV="1">
              <a:off x="2400198" y="3478856"/>
              <a:ext cx="275166" cy="909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6D3335-7C0C-41BB-A56F-B46899170B92}"/>
                </a:ext>
              </a:extLst>
            </p:cNvPr>
            <p:cNvCxnSpPr>
              <a:cxnSpLocks/>
              <a:stCxn id="81" idx="3"/>
              <a:endCxn id="48" idx="2"/>
            </p:cNvCxnSpPr>
            <p:nvPr/>
          </p:nvCxnSpPr>
          <p:spPr>
            <a:xfrm flipV="1">
              <a:off x="2395964" y="4392194"/>
              <a:ext cx="279400" cy="1406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815CFD2-9AD2-4524-891B-01F64312E7F3}"/>
                </a:ext>
              </a:extLst>
            </p:cNvPr>
            <p:cNvCxnSpPr>
              <a:cxnSpLocks/>
              <a:stCxn id="62" idx="5"/>
              <a:endCxn id="99" idx="1"/>
            </p:cNvCxnSpPr>
            <p:nvPr/>
          </p:nvCxnSpPr>
          <p:spPr>
            <a:xfrm>
              <a:off x="2390140" y="3666218"/>
              <a:ext cx="282372" cy="1661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D7DBD51-D286-4956-AD20-A7F2376D27D3}"/>
                </a:ext>
              </a:extLst>
            </p:cNvPr>
            <p:cNvCxnSpPr>
              <a:cxnSpLocks/>
              <a:stCxn id="61" idx="5"/>
              <a:endCxn id="98" idx="1"/>
            </p:cNvCxnSpPr>
            <p:nvPr/>
          </p:nvCxnSpPr>
          <p:spPr>
            <a:xfrm>
              <a:off x="2385907" y="2697838"/>
              <a:ext cx="307772" cy="2010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38857ED-8995-4557-9E4B-C8465A935DD4}"/>
                </a:ext>
              </a:extLst>
            </p:cNvPr>
            <p:cNvCxnSpPr>
              <a:cxnSpLocks/>
              <a:stCxn id="63" idx="5"/>
              <a:endCxn id="100" idx="1"/>
            </p:cNvCxnSpPr>
            <p:nvPr/>
          </p:nvCxnSpPr>
          <p:spPr>
            <a:xfrm>
              <a:off x="2385907" y="4626123"/>
              <a:ext cx="286605" cy="1481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FE95384-2E4E-4CCD-8CA5-46AC8663A112}"/>
                </a:ext>
              </a:extLst>
            </p:cNvPr>
            <p:cNvSpPr/>
            <p:nvPr/>
          </p:nvSpPr>
          <p:spPr>
            <a:xfrm>
              <a:off x="4100155" y="1927707"/>
              <a:ext cx="668755" cy="375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Custom</a:t>
              </a:r>
            </a:p>
            <a:p>
              <a:pPr algn="ctr"/>
              <a:r>
                <a:rPr lang="en-US" sz="1100" b="1" dirty="0"/>
                <a:t>Permissions</a:t>
              </a:r>
              <a:endParaRPr lang="en-US" sz="1100" b="1" baseline="-25000" dirty="0"/>
            </a:p>
            <a:p>
              <a:pPr algn="ctr"/>
              <a:endParaRPr lang="en-US" sz="1100" b="1" baseline="-250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E397D67-819C-4628-BF31-9B6EBEA8D722}"/>
                </a:ext>
              </a:extLst>
            </p:cNvPr>
            <p:cNvSpPr/>
            <p:nvPr/>
          </p:nvSpPr>
          <p:spPr>
            <a:xfrm>
              <a:off x="4294931" y="2297217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94580A9-56F8-45AB-B0AE-0BE9E9BF254D}"/>
                </a:ext>
              </a:extLst>
            </p:cNvPr>
            <p:cNvSpPr/>
            <p:nvPr/>
          </p:nvSpPr>
          <p:spPr>
            <a:xfrm>
              <a:off x="4294931" y="2851145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0CC5F73-CB9A-4F4E-8D32-5E079E50B17C}"/>
                </a:ext>
              </a:extLst>
            </p:cNvPr>
            <p:cNvSpPr/>
            <p:nvPr/>
          </p:nvSpPr>
          <p:spPr>
            <a:xfrm>
              <a:off x="4294931" y="255860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C94C319-4BE8-46E9-8D9B-EC8FEEC9BC36}"/>
                </a:ext>
              </a:extLst>
            </p:cNvPr>
            <p:cNvSpPr/>
            <p:nvPr/>
          </p:nvSpPr>
          <p:spPr>
            <a:xfrm>
              <a:off x="4294931" y="323701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329B89-020C-46E5-BEEE-FC1B31BE9581}"/>
                </a:ext>
              </a:extLst>
            </p:cNvPr>
            <p:cNvSpPr/>
            <p:nvPr/>
          </p:nvSpPr>
          <p:spPr>
            <a:xfrm>
              <a:off x="4294931" y="379094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201BD9C-9A55-40DC-B694-193D4EEEF8C8}"/>
                </a:ext>
              </a:extLst>
            </p:cNvPr>
            <p:cNvSpPr/>
            <p:nvPr/>
          </p:nvSpPr>
          <p:spPr>
            <a:xfrm>
              <a:off x="4294931" y="3498399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586C327-7AA8-4C17-BE20-685391324E4E}"/>
                </a:ext>
              </a:extLst>
            </p:cNvPr>
            <p:cNvSpPr/>
            <p:nvPr/>
          </p:nvSpPr>
          <p:spPr>
            <a:xfrm>
              <a:off x="4294931" y="4176816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0F5ED43-305F-4FF6-A2C3-D543E39795EA}"/>
                </a:ext>
              </a:extLst>
            </p:cNvPr>
            <p:cNvSpPr/>
            <p:nvPr/>
          </p:nvSpPr>
          <p:spPr>
            <a:xfrm>
              <a:off x="4294931" y="473074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C992E9-AAA3-419B-A7E0-B2B5C75BAF2E}"/>
                </a:ext>
              </a:extLst>
            </p:cNvPr>
            <p:cNvSpPr/>
            <p:nvPr/>
          </p:nvSpPr>
          <p:spPr>
            <a:xfrm>
              <a:off x="4294931" y="4438201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7AD9DE1-226A-4BA3-8F28-1F37C980FADD}"/>
                </a:ext>
              </a:extLst>
            </p:cNvPr>
            <p:cNvSpPr/>
            <p:nvPr/>
          </p:nvSpPr>
          <p:spPr>
            <a:xfrm>
              <a:off x="4040190" y="228023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addWebFlow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  <a:endParaRPr lang="en-US" sz="900" dirty="0">
                <a:effectLst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A576646-7BCB-464A-BD43-B3EC8B1E7FC7}"/>
                </a:ext>
              </a:extLst>
            </p:cNvPr>
            <p:cNvSpPr/>
            <p:nvPr/>
          </p:nvSpPr>
          <p:spPr>
            <a:xfrm>
              <a:off x="4040190" y="257233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addVoipFlow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  <a:endParaRPr lang="en-US" sz="900" dirty="0">
                <a:effectLst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3B92F73-C823-471C-9285-EC28FD1EC1E4}"/>
                </a:ext>
              </a:extLst>
            </p:cNvPr>
            <p:cNvSpPr/>
            <p:nvPr/>
          </p:nvSpPr>
          <p:spPr>
            <a:xfrm>
              <a:off x="4040190" y="288983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addFtpFlow</a:t>
              </a:r>
              <a:r>
                <a:rPr lang="en-US" sz="900" dirty="0"/>
                <a:t>, </a:t>
              </a:r>
              <a:br>
                <a:rPr lang="en-US" sz="900" dirty="0"/>
              </a:b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  <a:endParaRPr lang="en-US" sz="900" dirty="0">
                <a:effectLst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9C2C1E6-7E62-43AE-A8CA-6476AE7923FB}"/>
                </a:ext>
              </a:extLst>
            </p:cNvPr>
            <p:cNvSpPr/>
            <p:nvPr/>
          </p:nvSpPr>
          <p:spPr>
            <a:xfrm>
              <a:off x="4040190" y="3216856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deleteWebFlow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56D4D5-4F7E-4346-A856-99BD3F9D8835}"/>
                </a:ext>
              </a:extLst>
            </p:cNvPr>
            <p:cNvSpPr/>
            <p:nvPr/>
          </p:nvSpPr>
          <p:spPr>
            <a:xfrm>
              <a:off x="4040190" y="3508956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deleteVoipFlow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D93CC20-AC6D-42AE-9113-D6237E464121}"/>
                </a:ext>
              </a:extLst>
            </p:cNvPr>
            <p:cNvSpPr/>
            <p:nvPr/>
          </p:nvSpPr>
          <p:spPr>
            <a:xfrm>
              <a:off x="4040190" y="3826456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deleteFtpFlow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BA30A36-75EA-48D1-AD45-AB9AC5DDBCE4}"/>
                </a:ext>
              </a:extLst>
            </p:cNvPr>
            <p:cNvSpPr/>
            <p:nvPr/>
          </p:nvSpPr>
          <p:spPr>
            <a:xfrm>
              <a:off x="4040190" y="416618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readWebFlow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CFCAED9-81B6-4AAF-A1C3-0B9FACF5FA59}"/>
                </a:ext>
              </a:extLst>
            </p:cNvPr>
            <p:cNvSpPr/>
            <p:nvPr/>
          </p:nvSpPr>
          <p:spPr>
            <a:xfrm>
              <a:off x="4040190" y="445828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readVoipFlow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9247AD4-1DB8-495F-8ADD-866C0A308A26}"/>
                </a:ext>
              </a:extLst>
            </p:cNvPr>
            <p:cNvSpPr/>
            <p:nvPr/>
          </p:nvSpPr>
          <p:spPr>
            <a:xfrm>
              <a:off x="4040190" y="477578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readFtpFlow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C31581A-4EC6-4698-8E30-6DAC0ED069F7}"/>
                </a:ext>
              </a:extLst>
            </p:cNvPr>
            <p:cNvCxnSpPr>
              <a:cxnSpLocks/>
              <a:stCxn id="118" idx="3"/>
              <a:endCxn id="87" idx="1"/>
            </p:cNvCxnSpPr>
            <p:nvPr/>
          </p:nvCxnSpPr>
          <p:spPr>
            <a:xfrm>
              <a:off x="4822511" y="268757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4710ED0-DA8F-442D-867E-BD63A40E01D2}"/>
                </a:ext>
              </a:extLst>
            </p:cNvPr>
            <p:cNvCxnSpPr>
              <a:cxnSpLocks/>
              <a:stCxn id="119" idx="3"/>
              <a:endCxn id="88" idx="1"/>
            </p:cNvCxnSpPr>
            <p:nvPr/>
          </p:nvCxnSpPr>
          <p:spPr>
            <a:xfrm>
              <a:off x="4822511" y="300507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B0196C-5D69-4A47-A273-EB7B7010EF86}"/>
                </a:ext>
              </a:extLst>
            </p:cNvPr>
            <p:cNvCxnSpPr>
              <a:cxnSpLocks/>
              <a:stCxn id="120" idx="3"/>
              <a:endCxn id="89" idx="1"/>
            </p:cNvCxnSpPr>
            <p:nvPr/>
          </p:nvCxnSpPr>
          <p:spPr>
            <a:xfrm>
              <a:off x="4822511" y="3332102"/>
              <a:ext cx="276859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0D255F1-49DF-4F7B-BFC8-3A43F9836091}"/>
                </a:ext>
              </a:extLst>
            </p:cNvPr>
            <p:cNvCxnSpPr>
              <a:cxnSpLocks/>
              <a:stCxn id="121" idx="3"/>
              <a:endCxn id="90" idx="1"/>
            </p:cNvCxnSpPr>
            <p:nvPr/>
          </p:nvCxnSpPr>
          <p:spPr>
            <a:xfrm>
              <a:off x="4822511" y="3624202"/>
              <a:ext cx="287790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5CF01DE-8503-435C-9F7C-6B3C5EFE1DE8}"/>
                </a:ext>
              </a:extLst>
            </p:cNvPr>
            <p:cNvCxnSpPr>
              <a:cxnSpLocks/>
              <a:stCxn id="122" idx="3"/>
              <a:endCxn id="91" idx="1"/>
            </p:cNvCxnSpPr>
            <p:nvPr/>
          </p:nvCxnSpPr>
          <p:spPr>
            <a:xfrm>
              <a:off x="4822511" y="3941702"/>
              <a:ext cx="276859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E41D98E-EDDA-486B-8E61-D91B6F2BBE33}"/>
                </a:ext>
              </a:extLst>
            </p:cNvPr>
            <p:cNvCxnSpPr>
              <a:cxnSpLocks/>
              <a:stCxn id="123" idx="3"/>
              <a:endCxn id="92" idx="1"/>
            </p:cNvCxnSpPr>
            <p:nvPr/>
          </p:nvCxnSpPr>
          <p:spPr>
            <a:xfrm>
              <a:off x="4822511" y="428142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5635910-408B-4815-AF50-AD0F05E711F5}"/>
                </a:ext>
              </a:extLst>
            </p:cNvPr>
            <p:cNvCxnSpPr>
              <a:cxnSpLocks/>
              <a:stCxn id="124" idx="3"/>
              <a:endCxn id="93" idx="1"/>
            </p:cNvCxnSpPr>
            <p:nvPr/>
          </p:nvCxnSpPr>
          <p:spPr>
            <a:xfrm>
              <a:off x="4822511" y="457352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093FB3-040E-4FBB-B827-897022FC121F}"/>
                </a:ext>
              </a:extLst>
            </p:cNvPr>
            <p:cNvCxnSpPr>
              <a:cxnSpLocks/>
              <a:stCxn id="125" idx="3"/>
              <a:endCxn id="94" idx="1"/>
            </p:cNvCxnSpPr>
            <p:nvPr/>
          </p:nvCxnSpPr>
          <p:spPr>
            <a:xfrm>
              <a:off x="4822511" y="4891027"/>
              <a:ext cx="276859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C3B2EEF-CC34-4DB3-A8E2-CD2189481D85}"/>
                </a:ext>
              </a:extLst>
            </p:cNvPr>
            <p:cNvCxnSpPr>
              <a:cxnSpLocks/>
              <a:stCxn id="117" idx="3"/>
              <a:endCxn id="86" idx="1"/>
            </p:cNvCxnSpPr>
            <p:nvPr/>
          </p:nvCxnSpPr>
          <p:spPr>
            <a:xfrm>
              <a:off x="4822511" y="239547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3A6FE5CA-8DB6-429B-B322-749EA26741AD}"/>
                </a:ext>
              </a:extLst>
            </p:cNvPr>
            <p:cNvSpPr/>
            <p:nvPr/>
          </p:nvSpPr>
          <p:spPr>
            <a:xfrm>
              <a:off x="880430" y="1900643"/>
              <a:ext cx="4068607" cy="328014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22DAC84-1602-4C56-A8F4-25CC53B19378}"/>
              </a:ext>
            </a:extLst>
          </p:cNvPr>
          <p:cNvGrpSpPr/>
          <p:nvPr/>
        </p:nvGrpSpPr>
        <p:grpSpPr>
          <a:xfrm>
            <a:off x="392554" y="2054660"/>
            <a:ext cx="6194360" cy="2668175"/>
            <a:chOff x="544954" y="2207060"/>
            <a:chExt cx="6194360" cy="2668175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C6515C6-8453-48DD-B7A2-26963DA982C5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>
              <a:off x="6279452" y="2348895"/>
              <a:ext cx="459862" cy="286126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8DA6617-C872-405C-9165-8D38D38771F3}"/>
                </a:ext>
              </a:extLst>
            </p:cNvPr>
            <p:cNvSpPr/>
            <p:nvPr/>
          </p:nvSpPr>
          <p:spPr>
            <a:xfrm>
              <a:off x="6348708" y="2310947"/>
              <a:ext cx="261985" cy="122095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web</a:t>
              </a:r>
              <a:endParaRPr lang="en-US" sz="8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F91D2A5-4121-4FD1-83A8-043BABAC4376}"/>
                </a:ext>
              </a:extLst>
            </p:cNvPr>
            <p:cNvCxnSpPr>
              <a:cxnSpLocks/>
              <a:stCxn id="183" idx="3"/>
            </p:cNvCxnSpPr>
            <p:nvPr/>
          </p:nvCxnSpPr>
          <p:spPr>
            <a:xfrm>
              <a:off x="6279452" y="3465218"/>
              <a:ext cx="459862" cy="289907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D5D5508-C8B8-4559-8715-98477C9BCECE}"/>
                </a:ext>
              </a:extLst>
            </p:cNvPr>
            <p:cNvSpPr/>
            <p:nvPr/>
          </p:nvSpPr>
          <p:spPr>
            <a:xfrm>
              <a:off x="6348708" y="3431051"/>
              <a:ext cx="261985" cy="122095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web</a:t>
              </a:r>
              <a:endParaRPr lang="en-US" sz="8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D567E11-D82A-491C-93BD-1DEF9EADFA63}"/>
                </a:ext>
              </a:extLst>
            </p:cNvPr>
            <p:cNvCxnSpPr>
              <a:cxnSpLocks/>
              <a:stCxn id="184" idx="3"/>
            </p:cNvCxnSpPr>
            <p:nvPr/>
          </p:nvCxnSpPr>
          <p:spPr>
            <a:xfrm>
              <a:off x="6279452" y="4596678"/>
              <a:ext cx="459862" cy="278557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DF9BBD1-BC52-473B-AA56-67BE16D33AD8}"/>
                </a:ext>
              </a:extLst>
            </p:cNvPr>
            <p:cNvCxnSpPr>
              <a:cxnSpLocks/>
              <a:stCxn id="179" idx="3"/>
              <a:endCxn id="188" idx="1"/>
            </p:cNvCxnSpPr>
            <p:nvPr/>
          </p:nvCxnSpPr>
          <p:spPr>
            <a:xfrm flipV="1">
              <a:off x="3158540" y="2344417"/>
              <a:ext cx="955621" cy="1187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1492EEF-2957-4E24-8B6D-EA460375F5F7}"/>
                </a:ext>
              </a:extLst>
            </p:cNvPr>
            <p:cNvCxnSpPr>
              <a:cxnSpLocks/>
              <a:stCxn id="179" idx="3"/>
              <a:endCxn id="189" idx="1"/>
            </p:cNvCxnSpPr>
            <p:nvPr/>
          </p:nvCxnSpPr>
          <p:spPr>
            <a:xfrm>
              <a:off x="3158540" y="2463172"/>
              <a:ext cx="955621" cy="99756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686363D-5A6A-46EB-B385-0D748A1E041B}"/>
                </a:ext>
              </a:extLst>
            </p:cNvPr>
            <p:cNvCxnSpPr>
              <a:cxnSpLocks/>
              <a:stCxn id="185" idx="3"/>
              <a:endCxn id="190" idx="1"/>
            </p:cNvCxnSpPr>
            <p:nvPr/>
          </p:nvCxnSpPr>
          <p:spPr>
            <a:xfrm>
              <a:off x="3158540" y="2944456"/>
              <a:ext cx="955621" cy="16477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5AD4222-C1BD-4552-8571-5BCCEAB2BA89}"/>
                </a:ext>
              </a:extLst>
            </p:cNvPr>
            <p:cNvCxnSpPr>
              <a:cxnSpLocks/>
            </p:cNvCxnSpPr>
            <p:nvPr/>
          </p:nvCxnSpPr>
          <p:spPr>
            <a:xfrm>
              <a:off x="1251327" y="2584991"/>
              <a:ext cx="373372" cy="123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E5B5D2D-54BB-41BE-A5FA-F5FB26C45280}"/>
                </a:ext>
              </a:extLst>
            </p:cNvPr>
            <p:cNvSpPr/>
            <p:nvPr/>
          </p:nvSpPr>
          <p:spPr>
            <a:xfrm>
              <a:off x="6348708" y="4546117"/>
              <a:ext cx="261985" cy="122095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web</a:t>
              </a:r>
              <a:endParaRPr lang="en-US" sz="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176A9FE-8D1B-42B0-887B-F76966D0C1D4}"/>
                </a:ext>
              </a:extLst>
            </p:cNvPr>
            <p:cNvSpPr/>
            <p:nvPr/>
          </p:nvSpPr>
          <p:spPr>
            <a:xfrm>
              <a:off x="2509311" y="2257137"/>
              <a:ext cx="649229" cy="412069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Traffic Forwarding Task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211C8FD-2CA5-4294-9A75-919FC1237CC1}"/>
                </a:ext>
              </a:extLst>
            </p:cNvPr>
            <p:cNvSpPr/>
            <p:nvPr/>
          </p:nvSpPr>
          <p:spPr>
            <a:xfrm>
              <a:off x="1616253" y="2453729"/>
              <a:ext cx="497860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Flow Mod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E726BAC-4A5B-4765-B406-7705E09495A7}"/>
                </a:ext>
              </a:extLst>
            </p:cNvPr>
            <p:cNvSpPr/>
            <p:nvPr/>
          </p:nvSpPr>
          <p:spPr>
            <a:xfrm>
              <a:off x="544954" y="2367957"/>
              <a:ext cx="686192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Intrusion Prevention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D8C2F07-86E2-4E97-B030-F5C439254BA6}"/>
                </a:ext>
              </a:extLst>
            </p:cNvPr>
            <p:cNvSpPr/>
            <p:nvPr/>
          </p:nvSpPr>
          <p:spPr>
            <a:xfrm>
              <a:off x="5376553" y="2280216"/>
              <a:ext cx="902899" cy="13735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FF0000"/>
                  </a:solidFill>
                </a:rPr>
                <a:t>addWebFlow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A21E86A-43B0-4EEB-8AAF-A7DF7C198A96}"/>
                </a:ext>
              </a:extLst>
            </p:cNvPr>
            <p:cNvSpPr/>
            <p:nvPr/>
          </p:nvSpPr>
          <p:spPr>
            <a:xfrm>
              <a:off x="5376553" y="3396539"/>
              <a:ext cx="902899" cy="13735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FF0000"/>
                  </a:solidFill>
                </a:rPr>
                <a:t>deleteWebFlow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7DDCBF8-90E5-41A3-92C2-7796602BC217}"/>
                </a:ext>
              </a:extLst>
            </p:cNvPr>
            <p:cNvSpPr/>
            <p:nvPr/>
          </p:nvSpPr>
          <p:spPr>
            <a:xfrm>
              <a:off x="5376553" y="4527999"/>
              <a:ext cx="902899" cy="13735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FF0000"/>
                  </a:solidFill>
                </a:rPr>
                <a:t>readWebFlow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2C1620E-E29C-42EF-A89D-D2ABE7E2538A}"/>
                </a:ext>
              </a:extLst>
            </p:cNvPr>
            <p:cNvSpPr/>
            <p:nvPr/>
          </p:nvSpPr>
          <p:spPr>
            <a:xfrm>
              <a:off x="2509311" y="2807099"/>
              <a:ext cx="649229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Flow Viewing Task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D051761-6B00-423B-9E66-948F2AB7BDC7}"/>
                </a:ext>
              </a:extLst>
            </p:cNvPr>
            <p:cNvCxnSpPr>
              <a:cxnSpLocks/>
              <a:stCxn id="180" idx="3"/>
            </p:cNvCxnSpPr>
            <p:nvPr/>
          </p:nvCxnSpPr>
          <p:spPr>
            <a:xfrm flipV="1">
              <a:off x="2114114" y="2491572"/>
              <a:ext cx="373369" cy="9951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426C6AA-72CD-4851-8372-966F3AF8EFB6}"/>
                </a:ext>
              </a:extLst>
            </p:cNvPr>
            <p:cNvCxnSpPr>
              <a:cxnSpLocks/>
              <a:endCxn id="185" idx="1"/>
            </p:cNvCxnSpPr>
            <p:nvPr/>
          </p:nvCxnSpPr>
          <p:spPr>
            <a:xfrm>
              <a:off x="2142491" y="2704788"/>
              <a:ext cx="366820" cy="23966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4D7CC8F-7513-4E53-AB7F-B6E182A376B9}"/>
                </a:ext>
              </a:extLst>
            </p:cNvPr>
            <p:cNvSpPr/>
            <p:nvPr/>
          </p:nvSpPr>
          <p:spPr>
            <a:xfrm>
              <a:off x="4114161" y="2207060"/>
              <a:ext cx="932415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(</a:t>
              </a:r>
              <a:r>
                <a:rPr lang="en-US" sz="900" dirty="0" err="1">
                  <a:solidFill>
                    <a:srgbClr val="FF0000"/>
                  </a:solidFill>
                </a:rPr>
                <a:t>addWebFlow</a:t>
              </a:r>
              <a:r>
                <a:rPr lang="en-US" sz="900" dirty="0">
                  <a:solidFill>
                    <a:srgbClr val="FF0000"/>
                  </a:solidFill>
                </a:rPr>
                <a:t>, </a:t>
              </a:r>
              <a:r>
                <a:rPr lang="en-US" sz="900" dirty="0" err="1">
                  <a:solidFill>
                    <a:srgbClr val="FF0000"/>
                  </a:solidFill>
                </a:rPr>
                <a:t>FlOW</a:t>
              </a:r>
              <a:r>
                <a:rPr lang="en-US" sz="900" dirty="0">
                  <a:solidFill>
                    <a:srgbClr val="FF0000"/>
                  </a:solidFill>
                </a:rPr>
                <a:t>-RULE)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1A3055A-3874-4E0C-94E3-E2EE2606A3A9}"/>
                </a:ext>
              </a:extLst>
            </p:cNvPr>
            <p:cNvSpPr/>
            <p:nvPr/>
          </p:nvSpPr>
          <p:spPr>
            <a:xfrm>
              <a:off x="4114161" y="3323383"/>
              <a:ext cx="932415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(</a:t>
              </a:r>
              <a:r>
                <a:rPr lang="en-US" sz="900" dirty="0" err="1">
                  <a:solidFill>
                    <a:srgbClr val="FF0000"/>
                  </a:solidFill>
                </a:rPr>
                <a:t>deleteWebFlow</a:t>
              </a:r>
              <a:r>
                <a:rPr lang="en-US" sz="900" dirty="0">
                  <a:solidFill>
                    <a:srgbClr val="FF0000"/>
                  </a:solidFill>
                </a:rPr>
                <a:t>, </a:t>
              </a:r>
              <a:r>
                <a:rPr lang="en-US" sz="900" dirty="0" err="1">
                  <a:solidFill>
                    <a:srgbClr val="FF0000"/>
                  </a:solidFill>
                </a:rPr>
                <a:t>FlOW</a:t>
              </a:r>
              <a:r>
                <a:rPr lang="en-US" sz="900" dirty="0">
                  <a:solidFill>
                    <a:srgbClr val="FF0000"/>
                  </a:solidFill>
                </a:rPr>
                <a:t>-RULE)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47E8E14-B7D2-467C-8143-BB90AD617231}"/>
                </a:ext>
              </a:extLst>
            </p:cNvPr>
            <p:cNvSpPr/>
            <p:nvPr/>
          </p:nvSpPr>
          <p:spPr>
            <a:xfrm>
              <a:off x="4114161" y="4454843"/>
              <a:ext cx="932415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(</a:t>
              </a:r>
              <a:r>
                <a:rPr lang="en-US" sz="900" dirty="0" err="1">
                  <a:solidFill>
                    <a:srgbClr val="FF0000"/>
                  </a:solidFill>
                </a:rPr>
                <a:t>readWebFlow</a:t>
              </a:r>
              <a:r>
                <a:rPr lang="en-US" sz="900" dirty="0">
                  <a:solidFill>
                    <a:srgbClr val="FF0000"/>
                  </a:solidFill>
                </a:rPr>
                <a:t>, </a:t>
              </a:r>
              <a:r>
                <a:rPr lang="en-US" sz="900" dirty="0" err="1">
                  <a:solidFill>
                    <a:srgbClr val="FF0000"/>
                  </a:solidFill>
                </a:rPr>
                <a:t>FlOW</a:t>
              </a:r>
              <a:r>
                <a:rPr lang="en-US" sz="900" dirty="0">
                  <a:solidFill>
                    <a:srgbClr val="FF0000"/>
                  </a:solidFill>
                </a:rPr>
                <a:t>-RULE)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02B569A-A276-4363-BC02-B3A9C28AEAB9}"/>
                </a:ext>
              </a:extLst>
            </p:cNvPr>
            <p:cNvCxnSpPr>
              <a:cxnSpLocks/>
              <a:stCxn id="189" idx="3"/>
              <a:endCxn id="183" idx="1"/>
            </p:cNvCxnSpPr>
            <p:nvPr/>
          </p:nvCxnSpPr>
          <p:spPr>
            <a:xfrm>
              <a:off x="5046576" y="3460740"/>
              <a:ext cx="329977" cy="447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F23C65D-6ABC-4B39-861E-1783F2182F13}"/>
                </a:ext>
              </a:extLst>
            </p:cNvPr>
            <p:cNvCxnSpPr>
              <a:cxnSpLocks/>
              <a:stCxn id="190" idx="3"/>
              <a:endCxn id="184" idx="1"/>
            </p:cNvCxnSpPr>
            <p:nvPr/>
          </p:nvCxnSpPr>
          <p:spPr>
            <a:xfrm>
              <a:off x="5046576" y="4592201"/>
              <a:ext cx="329977" cy="447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27552E6-731C-494A-AD8B-4A2E01DC0E67}"/>
                </a:ext>
              </a:extLst>
            </p:cNvPr>
            <p:cNvCxnSpPr>
              <a:cxnSpLocks/>
              <a:stCxn id="188" idx="3"/>
              <a:endCxn id="182" idx="1"/>
            </p:cNvCxnSpPr>
            <p:nvPr/>
          </p:nvCxnSpPr>
          <p:spPr>
            <a:xfrm>
              <a:off x="5046576" y="2344418"/>
              <a:ext cx="329977" cy="447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1FCBB61-FCD8-4754-8A68-14963DC6F215}"/>
                  </a:ext>
                </a:extLst>
              </p14:cNvPr>
              <p14:cNvContentPartPr/>
              <p14:nvPr/>
            </p14:nvContentPartPr>
            <p14:xfrm>
              <a:off x="4643280" y="35640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1FCBB61-FCD8-4754-8A68-14963DC6F2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3920" y="26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11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F26014-90B0-4796-AB2F-D54928F4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8133498" cy="743243"/>
          </a:xfrm>
        </p:spPr>
        <p:txBody>
          <a:bodyPr>
            <a:normAutofit/>
          </a:bodyPr>
          <a:lstStyle/>
          <a:p>
            <a:r>
              <a:rPr lang="en-US" sz="1400" dirty="0"/>
              <a:t>In large SDNs, specialized </a:t>
            </a:r>
            <a:r>
              <a:rPr lang="en-US" sz="1400" b="1" dirty="0"/>
              <a:t>apps</a:t>
            </a:r>
            <a:r>
              <a:rPr lang="en-US" sz="1400" dirty="0"/>
              <a:t> control/analyze and monitor/inspect specific network </a:t>
            </a:r>
            <a:r>
              <a:rPr lang="en-US" sz="1400" b="1" dirty="0"/>
              <a:t>traffic </a:t>
            </a:r>
            <a:r>
              <a:rPr lang="en-US" sz="1400" dirty="0"/>
              <a:t>type</a:t>
            </a:r>
            <a:r>
              <a:rPr lang="en-US" sz="1400" b="1" dirty="0"/>
              <a:t>. </a:t>
            </a:r>
          </a:p>
          <a:p>
            <a:r>
              <a:rPr lang="en-US" sz="1400" dirty="0"/>
              <a:t>These apps should be authorized to access only traffic type they handle and not other type (via roles).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3646D-C83C-4F1A-A46C-990C229D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Roles Engineered after using Custom Permissions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5A56-CAF4-4EB1-A7FE-29AC7361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FA6F8-FE4C-47EE-B590-AEF5EDDFB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C3532C-9FB1-431F-965A-22D7F39B0F55}"/>
              </a:ext>
            </a:extLst>
          </p:cNvPr>
          <p:cNvGraphicFramePr/>
          <p:nvPr/>
        </p:nvGraphicFramePr>
        <p:xfrm>
          <a:off x="680058" y="2607893"/>
          <a:ext cx="3399181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FB34BBE-D343-46CE-B33C-A3B66DAB7F76}"/>
              </a:ext>
            </a:extLst>
          </p:cNvPr>
          <p:cNvGraphicFramePr/>
          <p:nvPr/>
        </p:nvGraphicFramePr>
        <p:xfrm>
          <a:off x="5336540" y="2607893"/>
          <a:ext cx="3380740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3F3392-84B2-4DCC-A059-043AE91743EE}"/>
              </a:ext>
            </a:extLst>
          </p:cNvPr>
          <p:cNvCxnSpPr>
            <a:cxnSpLocks/>
          </p:cNvCxnSpPr>
          <p:nvPr/>
        </p:nvCxnSpPr>
        <p:spPr>
          <a:xfrm>
            <a:off x="4308168" y="3068320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C3CB9B5-3A4E-45BD-A64D-41883E13EAC3}"/>
              </a:ext>
            </a:extLst>
          </p:cNvPr>
          <p:cNvSpPr/>
          <p:nvPr/>
        </p:nvSpPr>
        <p:spPr>
          <a:xfrm>
            <a:off x="4214024" y="2791460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5A9B7A-2524-4943-B147-9E3C22BD6A69}"/>
              </a:ext>
            </a:extLst>
          </p:cNvPr>
          <p:cNvCxnSpPr>
            <a:cxnSpLocks/>
          </p:cNvCxnSpPr>
          <p:nvPr/>
        </p:nvCxnSpPr>
        <p:spPr>
          <a:xfrm>
            <a:off x="4308168" y="3878924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5E2FC0-F19E-4E49-A605-FCFD53825BB4}"/>
              </a:ext>
            </a:extLst>
          </p:cNvPr>
          <p:cNvSpPr/>
          <p:nvPr/>
        </p:nvSpPr>
        <p:spPr>
          <a:xfrm>
            <a:off x="4214024" y="3602064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81DA8-CAAE-4B8A-A1C2-1E22C59C13F7}"/>
              </a:ext>
            </a:extLst>
          </p:cNvPr>
          <p:cNvCxnSpPr>
            <a:cxnSpLocks/>
          </p:cNvCxnSpPr>
          <p:nvPr/>
        </p:nvCxnSpPr>
        <p:spPr>
          <a:xfrm>
            <a:off x="4308168" y="4773553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1D4DF8-A3E9-4D00-B78A-1C027BC24EFA}"/>
              </a:ext>
            </a:extLst>
          </p:cNvPr>
          <p:cNvSpPr/>
          <p:nvPr/>
        </p:nvSpPr>
        <p:spPr>
          <a:xfrm>
            <a:off x="4214024" y="4496693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DB13-8653-4962-849A-B22F8D957228}"/>
              </a:ext>
            </a:extLst>
          </p:cNvPr>
          <p:cNvCxnSpPr>
            <a:cxnSpLocks/>
          </p:cNvCxnSpPr>
          <p:nvPr/>
        </p:nvCxnSpPr>
        <p:spPr>
          <a:xfrm>
            <a:off x="4308168" y="5712666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85E70-3742-45FF-98E8-09BCEB043FDB}"/>
              </a:ext>
            </a:extLst>
          </p:cNvPr>
          <p:cNvSpPr/>
          <p:nvPr/>
        </p:nvSpPr>
        <p:spPr>
          <a:xfrm>
            <a:off x="4214024" y="5435806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C94DA-2071-44B6-9008-C7AE37BF9598}"/>
              </a:ext>
            </a:extLst>
          </p:cNvPr>
          <p:cNvSpPr txBox="1"/>
          <p:nvPr/>
        </p:nvSpPr>
        <p:spPr>
          <a:xfrm>
            <a:off x="2326641" y="2082800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0B34C0-5D17-43CF-8A32-3B2566D4009D}"/>
              </a:ext>
            </a:extLst>
          </p:cNvPr>
          <p:cNvSpPr txBox="1"/>
          <p:nvPr/>
        </p:nvSpPr>
        <p:spPr>
          <a:xfrm>
            <a:off x="6827521" y="2082800"/>
            <a:ext cx="92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776362-F584-4DF0-B56C-B8E29D0455D8}"/>
              </a:ext>
            </a:extLst>
          </p:cNvPr>
          <p:cNvSpPr txBox="1"/>
          <p:nvPr/>
        </p:nvSpPr>
        <p:spPr>
          <a:xfrm>
            <a:off x="7554797" y="2023118"/>
            <a:ext cx="138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Required</a:t>
            </a:r>
            <a:r>
              <a:rPr lang="en-US" sz="1600" dirty="0">
                <a:solidFill>
                  <a:srgbClr val="FF0000"/>
                </a:solidFill>
              </a:rPr>
              <a:t>, and available</a:t>
            </a:r>
          </a:p>
        </p:txBody>
      </p:sp>
    </p:spTree>
    <p:extLst>
      <p:ext uri="{BB962C8B-B14F-4D97-AF65-F5344CB8AC3E}">
        <p14:creationId xmlns:p14="http://schemas.microsoft.com/office/powerpoint/2010/main" val="388624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C2D8CA-6BCC-47B2-8383-B30C052E3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Administrative Units for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5325-14C8-4EC1-8E24-7DA2D1721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E71DE-3F2B-462D-9033-48C625BBC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ABD89-1AC2-42D6-B052-4E33C2AACDA0}"/>
              </a:ext>
            </a:extLst>
          </p:cNvPr>
          <p:cNvSpPr txBox="1"/>
          <p:nvPr/>
        </p:nvSpPr>
        <p:spPr>
          <a:xfrm>
            <a:off x="782634" y="967085"/>
            <a:ext cx="7817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Relations between apps and roles should be managed by different administrative units.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6F7C1A-DB79-4CCC-AB12-AF37A15C7E12}"/>
              </a:ext>
            </a:extLst>
          </p:cNvPr>
          <p:cNvGraphicFramePr/>
          <p:nvPr/>
        </p:nvGraphicFramePr>
        <p:xfrm>
          <a:off x="618490" y="2607893"/>
          <a:ext cx="6441440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271E9E-C19C-45E7-855F-4F2B01C7573C}"/>
              </a:ext>
            </a:extLst>
          </p:cNvPr>
          <p:cNvSpPr txBox="1"/>
          <p:nvPr/>
        </p:nvSpPr>
        <p:spPr>
          <a:xfrm>
            <a:off x="2326640" y="2082800"/>
            <a:ext cx="278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Administrative Units</a:t>
            </a:r>
          </a:p>
        </p:txBody>
      </p:sp>
    </p:spTree>
    <p:extLst>
      <p:ext uri="{BB962C8B-B14F-4D97-AF65-F5344CB8AC3E}">
        <p14:creationId xmlns:p14="http://schemas.microsoft.com/office/powerpoint/2010/main" val="45848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75655-A0BB-46F2-9544-521627FB3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7A93F-554A-43AB-BA1A-16A85BDF5253}"/>
              </a:ext>
            </a:extLst>
          </p:cNvPr>
          <p:cNvSpPr/>
          <p:nvPr/>
        </p:nvSpPr>
        <p:spPr>
          <a:xfrm>
            <a:off x="182880" y="6017036"/>
            <a:ext cx="8854440" cy="60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59EF6-E4D9-459A-9484-F05F5024F7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17520" y="1051579"/>
            <a:ext cx="5906843" cy="3870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3D6C86-73EC-4473-9150-79C46F613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Use-Case and</a:t>
            </a:r>
            <a:br>
              <a:rPr lang="en-US" dirty="0"/>
            </a:br>
            <a:r>
              <a:rPr lang="en-US" dirty="0"/>
              <a:t>Administrative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66698-AD98-4623-9D00-97A6BC95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822F-0FBD-4205-B936-E94D50359C01}"/>
              </a:ext>
            </a:extLst>
          </p:cNvPr>
          <p:cNvSpPr txBox="1"/>
          <p:nvPr/>
        </p:nvSpPr>
        <p:spPr>
          <a:xfrm>
            <a:off x="4966118" y="1144157"/>
            <a:ext cx="144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Web Admin Unit </a:t>
            </a:r>
          </a:p>
          <a:p>
            <a:r>
              <a:rPr lang="en-US" sz="1400" b="1" dirty="0">
                <a:highlight>
                  <a:srgbClr val="E6E6E6"/>
                </a:highlight>
              </a:rPr>
              <a:t>VoIP Admin Unit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151C3-610F-4812-AE5A-88BFEC2A8025}"/>
              </a:ext>
            </a:extLst>
          </p:cNvPr>
          <p:cNvSpPr txBox="1"/>
          <p:nvPr/>
        </p:nvSpPr>
        <p:spPr>
          <a:xfrm>
            <a:off x="329349" y="1144157"/>
            <a:ext cx="4909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Tasks, roles, and app-pools in white are exclusively managed by:</a:t>
            </a:r>
          </a:p>
          <a:p>
            <a:r>
              <a:rPr lang="en-US" sz="1400" dirty="0"/>
              <a:t>Tasks, roles, and app-pools in gray are exclusively managed by: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BF5CB-AB06-4626-96FF-7663B3901B06}"/>
              </a:ext>
            </a:extLst>
          </p:cNvPr>
          <p:cNvSpPr txBox="1"/>
          <p:nvPr/>
        </p:nvSpPr>
        <p:spPr>
          <a:xfrm>
            <a:off x="443649" y="4654017"/>
            <a:ext cx="81796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Administrative Action to assign task to a role: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assign_task_to_role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Traffic Forwarding Task, Web Flow Mod)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allowed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9863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 Function: </a:t>
            </a:r>
          </a:p>
          <a:p>
            <a:pPr marL="169863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can_manage_task_role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Traffic Forwarding Task, Web Flow Mod) = True.</a:t>
            </a:r>
          </a:p>
          <a:p>
            <a:pPr marL="169863"/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698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∃Web Admin Unit ∈ AU : ((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Admin Unit) ∈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TA_admin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/>
              <a:t>∧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Flow Mod ∈ roles(Web Admin Unit) </a:t>
            </a:r>
            <a:r>
              <a:rPr lang="en-US" sz="1400" dirty="0"/>
              <a:t>∧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Traffic Forwarding Task ∈ tasks(Web Admin Unit).</a:t>
            </a:r>
          </a:p>
          <a:p>
            <a:pPr marL="169863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F6510-00AA-4B38-AAF8-9B916AA8A398}"/>
              </a:ext>
            </a:extLst>
          </p:cNvPr>
          <p:cNvSpPr/>
          <p:nvPr/>
        </p:nvSpPr>
        <p:spPr>
          <a:xfrm>
            <a:off x="7238998" y="6191175"/>
            <a:ext cx="1685365" cy="60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20E2F-2B66-4152-AA2B-11FB9DD7DB84}"/>
              </a:ext>
            </a:extLst>
          </p:cNvPr>
          <p:cNvSpPr txBox="1"/>
          <p:nvPr/>
        </p:nvSpPr>
        <p:spPr>
          <a:xfrm>
            <a:off x="56299" y="4244045"/>
            <a:ext cx="166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58B457-FA59-43F0-B3F4-727F15C093BD}"/>
              </a:ext>
            </a:extLst>
          </p:cNvPr>
          <p:cNvSpPr txBox="1"/>
          <p:nvPr/>
        </p:nvSpPr>
        <p:spPr>
          <a:xfrm>
            <a:off x="56299" y="3346510"/>
            <a:ext cx="45919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User Assignment: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TA_admin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Admin Unit),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voip_functions_admin_user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VoIP Admin Unit)}.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E85DB-6BE3-4AEF-8441-19B8CB819312}"/>
              </a:ext>
            </a:extLst>
          </p:cNvPr>
          <p:cNvSpPr/>
          <p:nvPr/>
        </p:nvSpPr>
        <p:spPr>
          <a:xfrm>
            <a:off x="5312898" y="2218006"/>
            <a:ext cx="1070969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D5CA82-5BAC-49A1-BB39-9FE2242D7C02}"/>
              </a:ext>
            </a:extLst>
          </p:cNvPr>
          <p:cNvSpPr/>
          <p:nvPr/>
        </p:nvSpPr>
        <p:spPr>
          <a:xfrm>
            <a:off x="6249506" y="4922158"/>
            <a:ext cx="1070969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CF83BB-C9F3-4EB2-B132-E4371CC4A547}"/>
              </a:ext>
            </a:extLst>
          </p:cNvPr>
          <p:cNvSpPr/>
          <p:nvPr/>
        </p:nvSpPr>
        <p:spPr>
          <a:xfrm>
            <a:off x="6648091" y="5381702"/>
            <a:ext cx="1070969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012257-8727-4704-A116-55FA6C2FBFDF}"/>
              </a:ext>
            </a:extLst>
          </p:cNvPr>
          <p:cNvSpPr/>
          <p:nvPr/>
        </p:nvSpPr>
        <p:spPr>
          <a:xfrm>
            <a:off x="4054946" y="4922158"/>
            <a:ext cx="2062221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844CD-C510-49AC-8625-8217ADFC6635}"/>
              </a:ext>
            </a:extLst>
          </p:cNvPr>
          <p:cNvSpPr/>
          <p:nvPr/>
        </p:nvSpPr>
        <p:spPr>
          <a:xfrm>
            <a:off x="7320475" y="1817887"/>
            <a:ext cx="1207088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3AA87A-424E-4E99-A0E8-A7CDD0C26F8C}"/>
              </a:ext>
            </a:extLst>
          </p:cNvPr>
          <p:cNvSpPr/>
          <p:nvPr/>
        </p:nvSpPr>
        <p:spPr>
          <a:xfrm>
            <a:off x="4471506" y="5381702"/>
            <a:ext cx="2062221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BAA5F2-A5E2-4993-8CCC-73C9C78662AC}"/>
              </a:ext>
            </a:extLst>
          </p:cNvPr>
          <p:cNvSpPr/>
          <p:nvPr/>
        </p:nvSpPr>
        <p:spPr>
          <a:xfrm>
            <a:off x="689740" y="6235142"/>
            <a:ext cx="2062221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9147B9-067F-49C4-97F7-E09E372EAED3}"/>
              </a:ext>
            </a:extLst>
          </p:cNvPr>
          <p:cNvSpPr/>
          <p:nvPr/>
        </p:nvSpPr>
        <p:spPr>
          <a:xfrm>
            <a:off x="689740" y="6031742"/>
            <a:ext cx="1190820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7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AD0FF-4F58-4640-BD4A-C1D788ED3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and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A624C-ED55-4BEE-8C17-2CBD3FF37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DBEC8-0D03-4F2B-B8CB-18C64068C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DD1F1-9E2C-499F-8944-7221B69FED64}"/>
              </a:ext>
            </a:extLst>
          </p:cNvPr>
          <p:cNvSpPr txBox="1"/>
          <p:nvPr/>
        </p:nvSpPr>
        <p:spPr>
          <a:xfrm>
            <a:off x="1842794" y="4480089"/>
            <a:ext cx="61510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Evaluation of SDN-</a:t>
            </a:r>
            <a:r>
              <a:rPr lang="en-US" sz="1400" dirty="0" err="1"/>
              <a:t>RBACa</a:t>
            </a:r>
            <a:r>
              <a:rPr lang="en-US" sz="1400" dirty="0"/>
              <a:t> operational model with tasks and proxy permissions.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Test app with 50 proxy operations ops covered by 10 different roles.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Report authorization time for all 50 requests.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Different security policies.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Test repeated 100 times for each security policy.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Average authorization time is calculated.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Overhead of around 2.9% on average to the authorization framework.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43FF0-0516-4E9D-8DA1-F838DE3F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37" y="1533271"/>
            <a:ext cx="4354082" cy="2488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874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7B296-1EBB-4877-9B8F-2BA474AA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049997"/>
            <a:ext cx="7886700" cy="5294923"/>
          </a:xfrm>
        </p:spPr>
        <p:txBody>
          <a:bodyPr>
            <a:normAutofit/>
          </a:bodyPr>
          <a:lstStyle/>
          <a:p>
            <a:r>
              <a:rPr lang="en-US" sz="2400" dirty="0"/>
              <a:t>This work presented SDN-</a:t>
            </a:r>
            <a:r>
              <a:rPr lang="en-US" sz="2400" dirty="0" err="1"/>
              <a:t>RBACa</a:t>
            </a:r>
            <a:r>
              <a:rPr lang="en-US" sz="2400" dirty="0"/>
              <a:t>, an administrative model for role based access control in SDN.</a:t>
            </a:r>
          </a:p>
          <a:p>
            <a:r>
              <a:rPr lang="en-US" sz="2400" dirty="0"/>
              <a:t>An approach to extend the capabilities of SDN services for creating custom SDN permissions specialized for the administration of access control in SDN. </a:t>
            </a:r>
          </a:p>
          <a:p>
            <a:r>
              <a:rPr lang="en-US" sz="2400" dirty="0"/>
              <a:t>Through proof of concept prototype implementation and use cases, we demonstrated the usability of custom permissions.</a:t>
            </a:r>
          </a:p>
          <a:p>
            <a:endParaRPr lang="en-US" sz="2400" dirty="0"/>
          </a:p>
          <a:p>
            <a:pPr marL="228600" lvl="1" indent="-228600">
              <a:spcBef>
                <a:spcPts val="750"/>
              </a:spcBef>
            </a:pPr>
            <a:r>
              <a:rPr lang="en-US" sz="2400" dirty="0"/>
              <a:t>In future work, custom permissions can be further refined and demonstrated in more use cases and implementations of the administrative model.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9CD42-76FE-4507-AA71-C7DF8E8F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EB6-D8B9-494B-9FCC-A3B58EA0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4B5F-568D-41CF-82CA-81D6ED938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9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68B0A0-4F9B-4CA3-B48F-74BAD174C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F478B-2761-46DF-924D-B22C5218C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C00EA-2C26-458C-A6C7-4968151508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3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E55F5-F5E2-4924-B146-B15879A03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Access Control Administration in SDN</a:t>
            </a:r>
          </a:p>
          <a:p>
            <a:r>
              <a:rPr lang="en-US" dirty="0"/>
              <a:t>SDN-</a:t>
            </a:r>
            <a:r>
              <a:rPr lang="en-US" dirty="0" err="1"/>
              <a:t>RBACa</a:t>
            </a:r>
            <a:r>
              <a:rPr lang="en-US" dirty="0"/>
              <a:t> Administrative Model</a:t>
            </a:r>
          </a:p>
          <a:p>
            <a:r>
              <a:rPr lang="en-US" dirty="0"/>
              <a:t>Custom and Proxy Operations</a:t>
            </a:r>
          </a:p>
          <a:p>
            <a:r>
              <a:rPr lang="en-US" dirty="0"/>
              <a:t>Custom Permissions</a:t>
            </a:r>
          </a:p>
          <a:p>
            <a:r>
              <a:rPr lang="en-US" dirty="0"/>
              <a:t>Task and Role Engineering Custom Permissions</a:t>
            </a:r>
          </a:p>
          <a:p>
            <a:r>
              <a:rPr lang="en-US" dirty="0"/>
              <a:t>Use-Case and Administrative Actions</a:t>
            </a:r>
          </a:p>
          <a:p>
            <a:r>
              <a:rPr lang="en-US" dirty="0"/>
              <a:t>Evaluation and Comparison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D3904-E961-4B5B-A652-CB6853817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3F077-477E-481C-BBC2-8F679CACC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79A3B-9E54-4F7A-A57D-1D1F30ED69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8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0AD20-A96E-46DD-9CE9-55C8001F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RBAC has been applied in SDN. </a:t>
            </a:r>
          </a:p>
          <a:p>
            <a:r>
              <a:rPr lang="en-US" sz="2400" dirty="0"/>
              <a:t>RBAC simplifies the administration of authorizations.</a:t>
            </a:r>
          </a:p>
          <a:p>
            <a:r>
              <a:rPr lang="en-US" sz="2400" dirty="0"/>
              <a:t>Currently, role-based approaches for SDN are lacking such administrative model. </a:t>
            </a:r>
          </a:p>
          <a:p>
            <a:endParaRPr lang="en-US" sz="2400" dirty="0"/>
          </a:p>
          <a:p>
            <a:r>
              <a:rPr lang="en-US" sz="2400" dirty="0"/>
              <a:t>Operations provided by SDN services are coarse grained.</a:t>
            </a:r>
          </a:p>
          <a:p>
            <a:r>
              <a:rPr lang="en-US" sz="2400" dirty="0"/>
              <a:t>Extend the capabilities of SDN services and provide fine grained custom permissions.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747A9-9BA4-46A7-A184-E72D71DC1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E154-8123-4AA4-8184-7A02EF1AE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55FD7-A0B5-412E-87FD-FB0E7563EF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9A90E-EA28-41C2-B25F-549057B5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Small SDN networks could be managed by a single administrator or a single admin unit. </a:t>
            </a:r>
          </a:p>
          <a:p>
            <a:r>
              <a:rPr lang="en-US" sz="2400" dirty="0"/>
              <a:t>Larger SDNs become more complex to centrally manage all access control associations by a single administrative authority. </a:t>
            </a:r>
          </a:p>
          <a:p>
            <a:r>
              <a:rPr lang="en-US" sz="2400" dirty="0"/>
              <a:t>Administration has to be decentralized into multiple </a:t>
            </a:r>
            <a:r>
              <a:rPr lang="en-US" sz="2400" dirty="0" err="1"/>
              <a:t>AUs.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1D3DF-E891-473C-AD62-52D5A6F74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Units in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AC52-5F3B-4DBA-AF56-BFD464C25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FF88D-2856-425F-9FD0-7C8F8718F7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500076-1C3E-4F7D-BE46-94B408E5BB43}"/>
              </a:ext>
            </a:extLst>
          </p:cNvPr>
          <p:cNvGrpSpPr/>
          <p:nvPr/>
        </p:nvGrpSpPr>
        <p:grpSpPr>
          <a:xfrm>
            <a:off x="2175869" y="3621440"/>
            <a:ext cx="4205552" cy="2247131"/>
            <a:chOff x="1686612" y="2700991"/>
            <a:chExt cx="4205552" cy="22471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9D8E00-F456-4634-BC90-F0307C67A36F}"/>
                </a:ext>
              </a:extLst>
            </p:cNvPr>
            <p:cNvGrpSpPr/>
            <p:nvPr/>
          </p:nvGrpSpPr>
          <p:grpSpPr>
            <a:xfrm>
              <a:off x="1686612" y="2700991"/>
              <a:ext cx="4205552" cy="2247131"/>
              <a:chOff x="2434593" y="3743275"/>
              <a:chExt cx="4205552" cy="224713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A9A4381-53D6-41ED-B63A-D912618B882B}"/>
                  </a:ext>
                </a:extLst>
              </p:cNvPr>
              <p:cNvGrpSpPr/>
              <p:nvPr/>
            </p:nvGrpSpPr>
            <p:grpSpPr>
              <a:xfrm>
                <a:off x="4326012" y="3743275"/>
                <a:ext cx="500063" cy="654050"/>
                <a:chOff x="6478200" y="4897323"/>
                <a:chExt cx="500063" cy="654050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DCF3D4E-0775-4714-B6C1-6149D6EC0C1C}"/>
                    </a:ext>
                  </a:extLst>
                </p:cNvPr>
                <p:cNvSpPr txBox="1"/>
                <p:nvPr/>
              </p:nvSpPr>
              <p:spPr>
                <a:xfrm>
                  <a:off x="6478200" y="5274374"/>
                  <a:ext cx="5000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Admin Unit</a:t>
                  </a:r>
                  <a:endParaRPr lang="en-US" sz="900" b="1" dirty="0"/>
                </a:p>
              </p:txBody>
            </p:sp>
            <p:pic>
              <p:nvPicPr>
                <p:cNvPr id="42" name="Picture 4" descr="Business meeting, community, conference, group, team icon">
                  <a:extLst>
                    <a:ext uri="{FF2B5EF4-FFF2-40B4-BE49-F238E27FC236}">
                      <a16:creationId xmlns:a16="http://schemas.microsoft.com/office/drawing/2014/main" id="{7B0A8101-BD61-4FF7-84CA-09D0D6DEDF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3615" y="4897323"/>
                  <a:ext cx="458048" cy="458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CE5D384-6942-454B-9B18-5B741E45E0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1014" y="4495770"/>
                <a:ext cx="0" cy="766121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FDD80-7118-4F14-9062-420F2A3CC558}"/>
                  </a:ext>
                </a:extLst>
              </p:cNvPr>
              <p:cNvSpPr txBox="1"/>
              <p:nvPr/>
            </p:nvSpPr>
            <p:spPr>
              <a:xfrm>
                <a:off x="4296379" y="4727810"/>
                <a:ext cx="561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Manages Portion of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C09E566-4FB4-45BA-AC2F-6B284BFE903F}"/>
                  </a:ext>
                </a:extLst>
              </p:cNvPr>
              <p:cNvSpPr/>
              <p:nvPr/>
            </p:nvSpPr>
            <p:spPr>
              <a:xfrm>
                <a:off x="4245417" y="5328237"/>
                <a:ext cx="651193" cy="65119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Roles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AC034E3-7251-4B24-9822-16D4AB72C21D}"/>
                  </a:ext>
                </a:extLst>
              </p:cNvPr>
              <p:cNvSpPr/>
              <p:nvPr/>
            </p:nvSpPr>
            <p:spPr>
              <a:xfrm>
                <a:off x="5905351" y="5328237"/>
                <a:ext cx="651193" cy="65119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Tasks</a:t>
                </a:r>
                <a:endParaRPr lang="en-US" dirty="0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EDD7B8-2756-473C-93F3-BC28D3E9B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94662" y="5656728"/>
                <a:ext cx="787181" cy="1"/>
              </a:xfrm>
              <a:prstGeom prst="straightConnector1">
                <a:avLst/>
              </a:prstGeom>
              <a:noFill/>
              <a:ln w="38100">
                <a:solidFill>
                  <a:srgbClr val="FF5D5D"/>
                </a:solidFill>
                <a:prstDash val="sysDash"/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AEC678-3DCA-4DA9-9EA4-110FD27B10EA}"/>
                  </a:ext>
                </a:extLst>
              </p:cNvPr>
              <p:cNvSpPr/>
              <p:nvPr/>
            </p:nvSpPr>
            <p:spPr>
              <a:xfrm>
                <a:off x="2435574" y="5328237"/>
                <a:ext cx="651193" cy="65119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Apps</a:t>
                </a:r>
                <a:endParaRPr lang="en-US" sz="900" b="1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FAA0A6-9C5B-428F-81CA-52A4E2F71295}"/>
                  </a:ext>
                </a:extLst>
              </p:cNvPr>
              <p:cNvSpPr/>
              <p:nvPr/>
            </p:nvSpPr>
            <p:spPr>
              <a:xfrm>
                <a:off x="3537137" y="5547574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6E23993-4469-44E7-962B-BB77297A6A09}"/>
                  </a:ext>
                </a:extLst>
              </p:cNvPr>
              <p:cNvSpPr/>
              <p:nvPr/>
            </p:nvSpPr>
            <p:spPr>
              <a:xfrm>
                <a:off x="3100710" y="4571891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D2509FF-5948-4B73-9216-C1E65106D64F}"/>
                  </a:ext>
                </a:extLst>
              </p:cNvPr>
              <p:cNvSpPr/>
              <p:nvPr/>
            </p:nvSpPr>
            <p:spPr>
              <a:xfrm>
                <a:off x="4491930" y="4311037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EB9C5AD-8B04-4495-BBB1-E30424B946B1}"/>
                  </a:ext>
                </a:extLst>
              </p:cNvPr>
              <p:cNvSpPr/>
              <p:nvPr/>
            </p:nvSpPr>
            <p:spPr>
              <a:xfrm>
                <a:off x="4491930" y="5242991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5CEF789-8EDF-421B-BEFD-A8A526C1A75E}"/>
                  </a:ext>
                </a:extLst>
              </p:cNvPr>
              <p:cNvGrpSpPr/>
              <p:nvPr/>
            </p:nvGrpSpPr>
            <p:grpSpPr>
              <a:xfrm>
                <a:off x="6140082" y="4161567"/>
                <a:ext cx="500063" cy="602478"/>
                <a:chOff x="4685614" y="3489141"/>
                <a:chExt cx="500063" cy="602478"/>
              </a:xfrm>
            </p:grpSpPr>
            <p:pic>
              <p:nvPicPr>
                <p:cNvPr id="39" name="Picture 2" descr="Image result for administrator icon">
                  <a:extLst>
                    <a:ext uri="{FF2B5EF4-FFF2-40B4-BE49-F238E27FC236}">
                      <a16:creationId xmlns:a16="http://schemas.microsoft.com/office/drawing/2014/main" id="{84DCFDCD-3F6A-453F-83AB-98938D2BF7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8208" y="3489141"/>
                  <a:ext cx="364189" cy="3641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622CEB-B605-4260-B776-D7AE62F545E2}"/>
                    </a:ext>
                  </a:extLst>
                </p:cNvPr>
                <p:cNvSpPr txBox="1"/>
                <p:nvPr/>
              </p:nvSpPr>
              <p:spPr>
                <a:xfrm>
                  <a:off x="4685614" y="3814620"/>
                  <a:ext cx="5000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Admin User</a:t>
                  </a:r>
                  <a:endParaRPr lang="en-US" sz="900" b="1" dirty="0"/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E1ED267-0CF5-41C7-A502-322C41D72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3312" y="5656729"/>
                <a:ext cx="782526" cy="17878"/>
              </a:xfrm>
              <a:prstGeom prst="straightConnector1">
                <a:avLst/>
              </a:prstGeom>
              <a:noFill/>
              <a:ln w="38100">
                <a:solidFill>
                  <a:srgbClr val="FF5D5D"/>
                </a:solidFill>
                <a:prstDash val="sysDash"/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24129AB-659C-4A7E-960C-091D6A135F83}"/>
                  </a:ext>
                </a:extLst>
              </p:cNvPr>
              <p:cNvCxnSpPr>
                <a:cxnSpLocks/>
                <a:stCxn id="22" idx="0"/>
                <a:endCxn id="23" idx="4"/>
              </p:cNvCxnSpPr>
              <p:nvPr/>
            </p:nvCxnSpPr>
            <p:spPr>
              <a:xfrm flipV="1">
                <a:off x="5406013" y="4885382"/>
                <a:ext cx="966491" cy="662192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15D1D7-A5EF-425D-B7ED-49AF9C0A963C}"/>
                  </a:ext>
                </a:extLst>
              </p:cNvPr>
              <p:cNvSpPr txBox="1"/>
              <p:nvPr/>
            </p:nvSpPr>
            <p:spPr>
              <a:xfrm rot="19584684">
                <a:off x="5509810" y="5032570"/>
                <a:ext cx="671514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Can Manage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5746FC6-1D06-4CFA-8529-9803D5557BB3}"/>
                  </a:ext>
                </a:extLst>
              </p:cNvPr>
              <p:cNvSpPr/>
              <p:nvPr/>
            </p:nvSpPr>
            <p:spPr>
              <a:xfrm>
                <a:off x="5326929" y="5547574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5111FAC-9980-4A0A-A332-D6AF50126ECF}"/>
                  </a:ext>
                </a:extLst>
              </p:cNvPr>
              <p:cNvSpPr/>
              <p:nvPr/>
            </p:nvSpPr>
            <p:spPr>
              <a:xfrm>
                <a:off x="6293420" y="4719549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4E2945F-ECD5-4B54-A798-C3197FE8C1D0}"/>
                  </a:ext>
                </a:extLst>
              </p:cNvPr>
              <p:cNvCxnSpPr>
                <a:cxnSpLocks/>
                <a:stCxn id="26" idx="0"/>
                <a:endCxn id="27" idx="4"/>
              </p:cNvCxnSpPr>
              <p:nvPr/>
            </p:nvCxnSpPr>
            <p:spPr>
              <a:xfrm>
                <a:off x="4949172" y="4119077"/>
                <a:ext cx="1035263" cy="240373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D8B869-1C97-4F1B-93DE-6346BD303C8F}"/>
                  </a:ext>
                </a:extLst>
              </p:cNvPr>
              <p:cNvSpPr txBox="1"/>
              <p:nvPr/>
            </p:nvSpPr>
            <p:spPr>
              <a:xfrm rot="791508">
                <a:off x="5228590" y="4074475"/>
                <a:ext cx="671514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Assigned to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384E76-659B-4EE1-9097-B27DF60B7186}"/>
                  </a:ext>
                </a:extLst>
              </p:cNvPr>
              <p:cNvSpPr/>
              <p:nvPr/>
            </p:nvSpPr>
            <p:spPr>
              <a:xfrm>
                <a:off x="4870088" y="4119077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58C6A3E-FCE4-4306-8E79-B33F1ADDB3D1}"/>
                  </a:ext>
                </a:extLst>
              </p:cNvPr>
              <p:cNvSpPr/>
              <p:nvPr/>
            </p:nvSpPr>
            <p:spPr>
              <a:xfrm>
                <a:off x="5905351" y="4193617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80432F-85E3-4A3F-BE84-657824175B5E}"/>
                  </a:ext>
                </a:extLst>
              </p:cNvPr>
              <p:cNvSpPr txBox="1"/>
              <p:nvPr/>
            </p:nvSpPr>
            <p:spPr>
              <a:xfrm flipH="1">
                <a:off x="2434593" y="4478487"/>
                <a:ext cx="5061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Admin User</a:t>
                </a:r>
                <a:endParaRPr lang="en-US" sz="900" b="1" dirty="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22773F2-2632-4DEB-BF97-442B76AF526E}"/>
                  </a:ext>
                </a:extLst>
              </p:cNvPr>
              <p:cNvCxnSpPr>
                <a:cxnSpLocks/>
                <a:stCxn id="31" idx="0"/>
                <a:endCxn id="32" idx="4"/>
              </p:cNvCxnSpPr>
              <p:nvPr/>
            </p:nvCxnSpPr>
            <p:spPr>
              <a:xfrm flipH="1" flipV="1">
                <a:off x="2705481" y="4876823"/>
                <a:ext cx="978214" cy="662192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3FE691-3939-4C96-9107-BAB35F5613D2}"/>
                  </a:ext>
                </a:extLst>
              </p:cNvPr>
              <p:cNvSpPr txBox="1"/>
              <p:nvPr/>
            </p:nvSpPr>
            <p:spPr>
              <a:xfrm rot="2015316" flipH="1">
                <a:off x="2898980" y="5024011"/>
                <a:ext cx="679659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Can Manage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E69FA0-1EBB-48F5-98EC-E9DAE5E65BD5}"/>
                  </a:ext>
                </a:extLst>
              </p:cNvPr>
              <p:cNvSpPr/>
              <p:nvPr/>
            </p:nvSpPr>
            <p:spPr>
              <a:xfrm flipH="1">
                <a:off x="3603652" y="5539015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2E8DCD0-3525-43B3-BFBF-26A2094F816B}"/>
                  </a:ext>
                </a:extLst>
              </p:cNvPr>
              <p:cNvSpPr/>
              <p:nvPr/>
            </p:nvSpPr>
            <p:spPr>
              <a:xfrm flipH="1">
                <a:off x="2625439" y="4710990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8C201AA-F3DA-45BE-A98A-86808084CFC8}"/>
                  </a:ext>
                </a:extLst>
              </p:cNvPr>
              <p:cNvCxnSpPr>
                <a:cxnSpLocks/>
                <a:stCxn id="35" idx="0"/>
                <a:endCxn id="36" idx="4"/>
              </p:cNvCxnSpPr>
              <p:nvPr/>
            </p:nvCxnSpPr>
            <p:spPr>
              <a:xfrm flipH="1">
                <a:off x="3098257" y="4110518"/>
                <a:ext cx="1047820" cy="240373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AA7BCF-C0F0-450D-A686-392E990A2646}"/>
                  </a:ext>
                </a:extLst>
              </p:cNvPr>
              <p:cNvSpPr txBox="1"/>
              <p:nvPr/>
            </p:nvSpPr>
            <p:spPr>
              <a:xfrm rot="20808492" flipH="1">
                <a:off x="3183611" y="4065916"/>
                <a:ext cx="679659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Assigned to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BCAAC4D-DC1E-44E5-A9CF-AA38A00BAE12}"/>
                  </a:ext>
                </a:extLst>
              </p:cNvPr>
              <p:cNvSpPr/>
              <p:nvPr/>
            </p:nvSpPr>
            <p:spPr>
              <a:xfrm flipH="1">
                <a:off x="4066035" y="4110518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A0844EF-6546-41BD-A0BB-BFA3E244E22C}"/>
                  </a:ext>
                </a:extLst>
              </p:cNvPr>
              <p:cNvSpPr/>
              <p:nvPr/>
            </p:nvSpPr>
            <p:spPr>
              <a:xfrm flipH="1">
                <a:off x="3018215" y="4185058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ED9FD8A-4553-4EC7-981E-31A83B048221}"/>
                  </a:ext>
                </a:extLst>
              </p:cNvPr>
              <p:cNvSpPr txBox="1"/>
              <p:nvPr/>
            </p:nvSpPr>
            <p:spPr>
              <a:xfrm>
                <a:off x="3371028" y="5713407"/>
                <a:ext cx="561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9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dirty="0"/>
                  <a:t>App-role</a:t>
                </a:r>
              </a:p>
              <a:p>
                <a:r>
                  <a:rPr lang="en-US" dirty="0"/>
                  <a:t>assignment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8129E2-3B44-4C10-84FB-EBBF33454C06}"/>
                  </a:ext>
                </a:extLst>
              </p:cNvPr>
              <p:cNvSpPr txBox="1"/>
              <p:nvPr/>
            </p:nvSpPr>
            <p:spPr>
              <a:xfrm>
                <a:off x="5159729" y="5713407"/>
                <a:ext cx="561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9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dirty="0"/>
                  <a:t>Task-role</a:t>
                </a:r>
              </a:p>
              <a:p>
                <a:r>
                  <a:rPr lang="en-US" dirty="0"/>
                  <a:t>assignment</a:t>
                </a:r>
              </a:p>
            </p:txBody>
          </p:sp>
        </p:grpSp>
        <p:pic>
          <p:nvPicPr>
            <p:cNvPr id="43" name="Picture 2" descr="Clipart Woman Manager">
              <a:extLst>
                <a:ext uri="{FF2B5EF4-FFF2-40B4-BE49-F238E27FC236}">
                  <a16:creationId xmlns:a16="http://schemas.microsoft.com/office/drawing/2014/main" id="{6DC4EE1A-B65F-4C94-B09E-A1AFE39D6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695" y="3143676"/>
              <a:ext cx="290910" cy="29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23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3694D-FBA4-418B-B433-16D98E385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App-role and permission-role relations need management.</a:t>
            </a:r>
          </a:p>
          <a:p>
            <a:r>
              <a:rPr lang="en-US" sz="2000" dirty="0"/>
              <a:t>In SDN-</a:t>
            </a:r>
            <a:r>
              <a:rPr lang="en-US" sz="2000" dirty="0" err="1"/>
              <a:t>RBACa</a:t>
            </a:r>
            <a:r>
              <a:rPr lang="en-US" sz="2000" dirty="0"/>
              <a:t> administrative model.</a:t>
            </a:r>
          </a:p>
          <a:p>
            <a:pPr lvl="1"/>
            <a:r>
              <a:rPr lang="en-US" sz="2000" dirty="0"/>
              <a:t>Indirect permission-role assignment. </a:t>
            </a:r>
          </a:p>
          <a:p>
            <a:pPr lvl="1"/>
            <a:r>
              <a:rPr lang="en-US" sz="2000" b="1" dirty="0"/>
              <a:t>Permissions </a:t>
            </a:r>
            <a:r>
              <a:rPr lang="en-US" sz="2000" dirty="0"/>
              <a:t>are grouped into permission-pools (tasks).</a:t>
            </a:r>
          </a:p>
          <a:p>
            <a:pPr lvl="1"/>
            <a:r>
              <a:rPr lang="en-US" sz="2000" b="1" dirty="0"/>
              <a:t>Tasks</a:t>
            </a:r>
            <a:r>
              <a:rPr lang="en-US" sz="2000" dirty="0"/>
              <a:t>: units of network functions.</a:t>
            </a:r>
          </a:p>
          <a:p>
            <a:pPr lvl="1"/>
            <a:r>
              <a:rPr lang="en-US" sz="2000" b="1" dirty="0"/>
              <a:t>Apps </a:t>
            </a:r>
            <a:r>
              <a:rPr lang="en-US" sz="2000" dirty="0"/>
              <a:t>are grouped into app-pools.</a:t>
            </a:r>
          </a:p>
          <a:p>
            <a:pPr lvl="1"/>
            <a:r>
              <a:rPr lang="en-US" sz="2000" b="1" dirty="0"/>
              <a:t>Administrative Units </a:t>
            </a:r>
            <a:r>
              <a:rPr lang="en-US" sz="2000" dirty="0"/>
              <a:t>for administering app-role and task-role relations.</a:t>
            </a:r>
            <a:endParaRPr lang="en-US" sz="9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5E67E-8DB9-4F21-8523-55F14CB6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Access </a:t>
            </a:r>
            <a:r>
              <a:rPr lang="en-US" dirty="0"/>
              <a:t>Control </a:t>
            </a:r>
            <a:r>
              <a:rPr lang="en-US" sz="2400" dirty="0"/>
              <a:t>Administration in SDN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8FE1B-9C9A-489E-8570-2135E0B90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30712-C276-4B15-8358-605998573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A72BD0-D596-45EA-B002-BAEC6B4325B9}"/>
              </a:ext>
            </a:extLst>
          </p:cNvPr>
          <p:cNvGrpSpPr/>
          <p:nvPr/>
        </p:nvGrpSpPr>
        <p:grpSpPr>
          <a:xfrm>
            <a:off x="2175869" y="3621440"/>
            <a:ext cx="4205552" cy="2247131"/>
            <a:chOff x="1686612" y="2700991"/>
            <a:chExt cx="4205552" cy="224713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8A6328-8A98-4CF6-B670-C334D2BEBDE0}"/>
                </a:ext>
              </a:extLst>
            </p:cNvPr>
            <p:cNvGrpSpPr/>
            <p:nvPr/>
          </p:nvGrpSpPr>
          <p:grpSpPr>
            <a:xfrm>
              <a:off x="1686612" y="2700991"/>
              <a:ext cx="4205552" cy="2247131"/>
              <a:chOff x="2434593" y="3743275"/>
              <a:chExt cx="4205552" cy="224713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C192468-E5BE-4FB1-8B53-5FAFD70446CF}"/>
                  </a:ext>
                </a:extLst>
              </p:cNvPr>
              <p:cNvGrpSpPr/>
              <p:nvPr/>
            </p:nvGrpSpPr>
            <p:grpSpPr>
              <a:xfrm>
                <a:off x="4326012" y="3743275"/>
                <a:ext cx="500063" cy="654050"/>
                <a:chOff x="6478200" y="4897323"/>
                <a:chExt cx="500063" cy="654050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15C2D35-0025-4661-8277-1CA21D6411A6}"/>
                    </a:ext>
                  </a:extLst>
                </p:cNvPr>
                <p:cNvSpPr txBox="1"/>
                <p:nvPr/>
              </p:nvSpPr>
              <p:spPr>
                <a:xfrm>
                  <a:off x="6478200" y="5274374"/>
                  <a:ext cx="5000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Admin Unit</a:t>
                  </a:r>
                  <a:endParaRPr lang="en-US" sz="900" b="1" dirty="0"/>
                </a:p>
              </p:txBody>
            </p:sp>
            <p:pic>
              <p:nvPicPr>
                <p:cNvPr id="123" name="Picture 4" descr="Business meeting, community, conference, group, team icon">
                  <a:extLst>
                    <a:ext uri="{FF2B5EF4-FFF2-40B4-BE49-F238E27FC236}">
                      <a16:creationId xmlns:a16="http://schemas.microsoft.com/office/drawing/2014/main" id="{F30A01AC-8822-43D0-B82A-ED45DA48DA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3615" y="4897323"/>
                  <a:ext cx="458048" cy="458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938E485-4169-421A-853E-E6255522B1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1014" y="4495770"/>
                <a:ext cx="0" cy="766121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228715-C167-4CC1-941B-466FB52086B5}"/>
                  </a:ext>
                </a:extLst>
              </p:cNvPr>
              <p:cNvSpPr txBox="1"/>
              <p:nvPr/>
            </p:nvSpPr>
            <p:spPr>
              <a:xfrm>
                <a:off x="4296379" y="4727810"/>
                <a:ext cx="561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Manages Portion of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2FE1084-2B9A-499E-B632-E77B88D269D1}"/>
                  </a:ext>
                </a:extLst>
              </p:cNvPr>
              <p:cNvSpPr/>
              <p:nvPr/>
            </p:nvSpPr>
            <p:spPr>
              <a:xfrm>
                <a:off x="4245417" y="5328237"/>
                <a:ext cx="651193" cy="65119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Roles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66E8581-3359-4DCA-8089-F56037F6C4ED}"/>
                  </a:ext>
                </a:extLst>
              </p:cNvPr>
              <p:cNvSpPr/>
              <p:nvPr/>
            </p:nvSpPr>
            <p:spPr>
              <a:xfrm>
                <a:off x="5905351" y="5328237"/>
                <a:ext cx="651193" cy="65119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Tasks</a:t>
                </a:r>
                <a:endParaRPr lang="en-US" dirty="0"/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1F609009-9FA9-4063-A516-284D12403E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94662" y="5656728"/>
                <a:ext cx="787181" cy="1"/>
              </a:xfrm>
              <a:prstGeom prst="straightConnector1">
                <a:avLst/>
              </a:prstGeom>
              <a:noFill/>
              <a:ln w="38100">
                <a:solidFill>
                  <a:srgbClr val="FF5D5D"/>
                </a:solidFill>
                <a:prstDash val="sysDash"/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6CC560C-A0EE-4B7F-89C9-59BE0C1AB448}"/>
                  </a:ext>
                </a:extLst>
              </p:cNvPr>
              <p:cNvSpPr/>
              <p:nvPr/>
            </p:nvSpPr>
            <p:spPr>
              <a:xfrm>
                <a:off x="2435574" y="5328237"/>
                <a:ext cx="651193" cy="65119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Apps</a:t>
                </a:r>
                <a:endParaRPr lang="en-US" sz="900" b="1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C1750D5-8AA5-41D8-B795-143577A9B4CC}"/>
                  </a:ext>
                </a:extLst>
              </p:cNvPr>
              <p:cNvSpPr/>
              <p:nvPr/>
            </p:nvSpPr>
            <p:spPr>
              <a:xfrm>
                <a:off x="3537137" y="5547574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64DFAE1-A813-4CDA-A640-85EA9319341A}"/>
                  </a:ext>
                </a:extLst>
              </p:cNvPr>
              <p:cNvSpPr/>
              <p:nvPr/>
            </p:nvSpPr>
            <p:spPr>
              <a:xfrm>
                <a:off x="3100710" y="4571891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241223E-98F6-4D9F-A08F-3EC2BDD5E18B}"/>
                  </a:ext>
                </a:extLst>
              </p:cNvPr>
              <p:cNvSpPr/>
              <p:nvPr/>
            </p:nvSpPr>
            <p:spPr>
              <a:xfrm>
                <a:off x="4491930" y="4311037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E92A1F6-82B5-4F97-B3E4-D7E7B7AC2404}"/>
                  </a:ext>
                </a:extLst>
              </p:cNvPr>
              <p:cNvSpPr/>
              <p:nvPr/>
            </p:nvSpPr>
            <p:spPr>
              <a:xfrm>
                <a:off x="4491930" y="5242991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B893941-D383-4561-91E3-3F756ED59A4C}"/>
                  </a:ext>
                </a:extLst>
              </p:cNvPr>
              <p:cNvGrpSpPr/>
              <p:nvPr/>
            </p:nvGrpSpPr>
            <p:grpSpPr>
              <a:xfrm>
                <a:off x="6140082" y="4161567"/>
                <a:ext cx="500063" cy="602478"/>
                <a:chOff x="4685614" y="3489141"/>
                <a:chExt cx="500063" cy="602478"/>
              </a:xfrm>
            </p:grpSpPr>
            <p:pic>
              <p:nvPicPr>
                <p:cNvPr id="120" name="Picture 2" descr="Image result for administrator icon">
                  <a:extLst>
                    <a:ext uri="{FF2B5EF4-FFF2-40B4-BE49-F238E27FC236}">
                      <a16:creationId xmlns:a16="http://schemas.microsoft.com/office/drawing/2014/main" id="{959374B2-D941-4220-B740-7DC16AA6F0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8208" y="3489141"/>
                  <a:ext cx="364189" cy="3641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4421065-43B9-4D29-8318-8AA8B912705B}"/>
                    </a:ext>
                  </a:extLst>
                </p:cNvPr>
                <p:cNvSpPr txBox="1"/>
                <p:nvPr/>
              </p:nvSpPr>
              <p:spPr>
                <a:xfrm>
                  <a:off x="4685614" y="3814620"/>
                  <a:ext cx="5000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Admin User</a:t>
                  </a:r>
                  <a:endParaRPr lang="en-US" sz="900" b="1" dirty="0"/>
                </a:p>
              </p:txBody>
            </p:sp>
          </p:grp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463E9D2-86E8-4AAC-A232-5AF0136C9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3312" y="5656729"/>
                <a:ext cx="782526" cy="17878"/>
              </a:xfrm>
              <a:prstGeom prst="straightConnector1">
                <a:avLst/>
              </a:prstGeom>
              <a:noFill/>
              <a:ln w="38100">
                <a:solidFill>
                  <a:srgbClr val="FF5D5D"/>
                </a:solidFill>
                <a:prstDash val="sysDash"/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56AB8497-0372-4F84-A62F-BE0321BACF90}"/>
                  </a:ext>
                </a:extLst>
              </p:cNvPr>
              <p:cNvCxnSpPr>
                <a:cxnSpLocks/>
                <a:stCxn id="103" idx="0"/>
                <a:endCxn id="104" idx="4"/>
              </p:cNvCxnSpPr>
              <p:nvPr/>
            </p:nvCxnSpPr>
            <p:spPr>
              <a:xfrm flipV="1">
                <a:off x="5406013" y="4885382"/>
                <a:ext cx="966491" cy="662192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AC43765-05D8-4A3D-A864-2ACEE77E621B}"/>
                  </a:ext>
                </a:extLst>
              </p:cNvPr>
              <p:cNvSpPr txBox="1"/>
              <p:nvPr/>
            </p:nvSpPr>
            <p:spPr>
              <a:xfrm rot="19584684">
                <a:off x="5509810" y="5032570"/>
                <a:ext cx="671514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Can Manage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BAFB159-CFD3-4C1E-96C6-EFF1FE2DB1BB}"/>
                  </a:ext>
                </a:extLst>
              </p:cNvPr>
              <p:cNvSpPr/>
              <p:nvPr/>
            </p:nvSpPr>
            <p:spPr>
              <a:xfrm>
                <a:off x="5326929" y="5547574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978217A-18EE-41CE-86E5-8ED1EB5BF870}"/>
                  </a:ext>
                </a:extLst>
              </p:cNvPr>
              <p:cNvSpPr/>
              <p:nvPr/>
            </p:nvSpPr>
            <p:spPr>
              <a:xfrm>
                <a:off x="6293420" y="4719549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668F329E-7367-48A2-8A03-9D7D80B9D8E2}"/>
                  </a:ext>
                </a:extLst>
              </p:cNvPr>
              <p:cNvCxnSpPr>
                <a:cxnSpLocks/>
                <a:stCxn id="107" idx="0"/>
                <a:endCxn id="108" idx="4"/>
              </p:cNvCxnSpPr>
              <p:nvPr/>
            </p:nvCxnSpPr>
            <p:spPr>
              <a:xfrm>
                <a:off x="4949172" y="4119077"/>
                <a:ext cx="1035263" cy="240373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1208659-3EB0-4FB0-8D9E-E48C85C02A5E}"/>
                  </a:ext>
                </a:extLst>
              </p:cNvPr>
              <p:cNvSpPr txBox="1"/>
              <p:nvPr/>
            </p:nvSpPr>
            <p:spPr>
              <a:xfrm rot="791508">
                <a:off x="5228590" y="4074475"/>
                <a:ext cx="671514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Assigned to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B4DDD29-6FC5-4B10-A325-07267F472F36}"/>
                  </a:ext>
                </a:extLst>
              </p:cNvPr>
              <p:cNvSpPr/>
              <p:nvPr/>
            </p:nvSpPr>
            <p:spPr>
              <a:xfrm>
                <a:off x="4870088" y="4119077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43DEB09-09D4-4B1E-9E38-E25954A7700A}"/>
                  </a:ext>
                </a:extLst>
              </p:cNvPr>
              <p:cNvSpPr/>
              <p:nvPr/>
            </p:nvSpPr>
            <p:spPr>
              <a:xfrm>
                <a:off x="5905351" y="4193617"/>
                <a:ext cx="158167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37762BA-35AB-47EA-8369-D05AAAA81203}"/>
                  </a:ext>
                </a:extLst>
              </p:cNvPr>
              <p:cNvSpPr txBox="1"/>
              <p:nvPr/>
            </p:nvSpPr>
            <p:spPr>
              <a:xfrm flipH="1">
                <a:off x="2434593" y="4478487"/>
                <a:ext cx="5061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Admin User</a:t>
                </a:r>
                <a:endParaRPr lang="en-US" sz="900" b="1" dirty="0"/>
              </a:p>
            </p:txBody>
          </p: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3080A80-3B95-4DA8-9A50-374469F0E96E}"/>
                  </a:ext>
                </a:extLst>
              </p:cNvPr>
              <p:cNvCxnSpPr>
                <a:cxnSpLocks/>
                <a:stCxn id="112" idx="0"/>
                <a:endCxn id="113" idx="4"/>
              </p:cNvCxnSpPr>
              <p:nvPr/>
            </p:nvCxnSpPr>
            <p:spPr>
              <a:xfrm flipH="1" flipV="1">
                <a:off x="2705481" y="4876823"/>
                <a:ext cx="978214" cy="662192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F5DB8AB-E5B2-4405-A23B-F829FE2DEF4C}"/>
                  </a:ext>
                </a:extLst>
              </p:cNvPr>
              <p:cNvSpPr txBox="1"/>
              <p:nvPr/>
            </p:nvSpPr>
            <p:spPr>
              <a:xfrm rot="2015316" flipH="1">
                <a:off x="2898980" y="5024011"/>
                <a:ext cx="679659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Can Manage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CE25514-2AD2-4389-9E4C-1B1A073925AD}"/>
                  </a:ext>
                </a:extLst>
              </p:cNvPr>
              <p:cNvSpPr/>
              <p:nvPr/>
            </p:nvSpPr>
            <p:spPr>
              <a:xfrm flipH="1">
                <a:off x="3603652" y="5539015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849F681-2920-4FB9-924A-1F3B7AD2D7EE}"/>
                  </a:ext>
                </a:extLst>
              </p:cNvPr>
              <p:cNvSpPr/>
              <p:nvPr/>
            </p:nvSpPr>
            <p:spPr>
              <a:xfrm flipH="1">
                <a:off x="2625439" y="4710990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75A70DD1-EC7D-4EEC-B4CA-2F6B34231FDD}"/>
                  </a:ext>
                </a:extLst>
              </p:cNvPr>
              <p:cNvCxnSpPr>
                <a:cxnSpLocks/>
                <a:stCxn id="116" idx="0"/>
                <a:endCxn id="117" idx="4"/>
              </p:cNvCxnSpPr>
              <p:nvPr/>
            </p:nvCxnSpPr>
            <p:spPr>
              <a:xfrm flipH="1">
                <a:off x="3098257" y="4110518"/>
                <a:ext cx="1047820" cy="240373"/>
              </a:xfrm>
              <a:prstGeom prst="straightConnector1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43AE6A9-59EE-40E9-B195-82F4FA8BF5F1}"/>
                  </a:ext>
                </a:extLst>
              </p:cNvPr>
              <p:cNvSpPr txBox="1"/>
              <p:nvPr/>
            </p:nvSpPr>
            <p:spPr>
              <a:xfrm rot="20808492" flipH="1">
                <a:off x="3183611" y="4065916"/>
                <a:ext cx="679659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Assigned to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83CDEE5-A1E7-479C-B794-BA92677CD72B}"/>
                  </a:ext>
                </a:extLst>
              </p:cNvPr>
              <p:cNvSpPr/>
              <p:nvPr/>
            </p:nvSpPr>
            <p:spPr>
              <a:xfrm flipH="1">
                <a:off x="4066035" y="4110518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F005E50-A3C1-4885-A169-B70F945481F0}"/>
                  </a:ext>
                </a:extLst>
              </p:cNvPr>
              <p:cNvSpPr/>
              <p:nvPr/>
            </p:nvSpPr>
            <p:spPr>
              <a:xfrm flipH="1">
                <a:off x="3018215" y="4185058"/>
                <a:ext cx="160085" cy="1658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83AD334-DA8C-4F15-8F68-70B21734D087}"/>
                  </a:ext>
                </a:extLst>
              </p:cNvPr>
              <p:cNvSpPr txBox="1"/>
              <p:nvPr/>
            </p:nvSpPr>
            <p:spPr>
              <a:xfrm>
                <a:off x="3371028" y="5713407"/>
                <a:ext cx="561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9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dirty="0"/>
                  <a:t>App-role</a:t>
                </a:r>
              </a:p>
              <a:p>
                <a:r>
                  <a:rPr lang="en-US" dirty="0"/>
                  <a:t>assignment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2DDDD44-F79A-441C-B5A8-61198B56DDCE}"/>
                  </a:ext>
                </a:extLst>
              </p:cNvPr>
              <p:cNvSpPr txBox="1"/>
              <p:nvPr/>
            </p:nvSpPr>
            <p:spPr>
              <a:xfrm>
                <a:off x="5159729" y="5713407"/>
                <a:ext cx="561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9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dirty="0"/>
                  <a:t>Task-role</a:t>
                </a:r>
              </a:p>
              <a:p>
                <a:r>
                  <a:rPr lang="en-US" dirty="0"/>
                  <a:t>assignment</a:t>
                </a:r>
              </a:p>
            </p:txBody>
          </p:sp>
        </p:grpSp>
        <p:pic>
          <p:nvPicPr>
            <p:cNvPr id="49" name="Picture 2" descr="Clipart Woman Manager">
              <a:extLst>
                <a:ext uri="{FF2B5EF4-FFF2-40B4-BE49-F238E27FC236}">
                  <a16:creationId xmlns:a16="http://schemas.microsoft.com/office/drawing/2014/main" id="{3DD1B6C2-BA7F-4482-8E38-C0AEE7E53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695" y="3143676"/>
              <a:ext cx="290910" cy="29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098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5E9EECA-CF92-4E7C-8E18-F5D90A21B774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51EC34-F301-4D7A-BBD2-9495942FD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689" y="2361658"/>
            <a:ext cx="8589545" cy="3407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A8446-9F4D-463D-AC12-2C38F2277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</a:t>
            </a:r>
            <a:r>
              <a:rPr lang="en-US" sz="2000" dirty="0" err="1"/>
              <a:t>RBACa</a:t>
            </a:r>
            <a:r>
              <a:rPr lang="en-US" sz="2000" dirty="0"/>
              <a:t> Administrative Model (Conceptual)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BCE1-B812-4D01-BC2C-21D705E1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DA24-449F-4815-97B4-395E0DA181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F010E118-B609-4E2B-8C63-D0776B851CD2}"/>
              </a:ext>
            </a:extLst>
          </p:cNvPr>
          <p:cNvSpPr txBox="1"/>
          <p:nvPr/>
        </p:nvSpPr>
        <p:spPr>
          <a:xfrm>
            <a:off x="8750300" y="6142567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7528CB-B773-4A08-ACE1-D3E89DC4317E}"/>
              </a:ext>
            </a:extLst>
          </p:cNvPr>
          <p:cNvSpPr/>
          <p:nvPr/>
        </p:nvSpPr>
        <p:spPr>
          <a:xfrm>
            <a:off x="4468284" y="5002450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EBB760-9645-4165-9106-3F135F64047D}"/>
              </a:ext>
            </a:extLst>
          </p:cNvPr>
          <p:cNvSpPr/>
          <p:nvPr/>
        </p:nvSpPr>
        <p:spPr>
          <a:xfrm>
            <a:off x="4202192" y="4885279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16BB51-BD59-4EFC-BE21-AAF8D11F84AB}"/>
              </a:ext>
            </a:extLst>
          </p:cNvPr>
          <p:cNvSpPr/>
          <p:nvPr/>
        </p:nvSpPr>
        <p:spPr>
          <a:xfrm>
            <a:off x="3939276" y="5002450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C3B2F-B4C0-4890-BE96-0DD6C1A2D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033" y="905885"/>
            <a:ext cx="3771201" cy="919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65044B-F28D-452B-A0C3-61611D432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933" y="5812193"/>
            <a:ext cx="2318703" cy="47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4E256-A41F-41A7-A328-4778D8C04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474" y="4335152"/>
            <a:ext cx="3251562" cy="988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F9DC81-26AF-471D-ACFF-C60CB516E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1" y="905885"/>
            <a:ext cx="3540760" cy="185545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BA84B-D826-4A86-96ED-71AA7FA87DB1}"/>
              </a:ext>
            </a:extLst>
          </p:cNvPr>
          <p:cNvCxnSpPr>
            <a:cxnSpLocks/>
          </p:cNvCxnSpPr>
          <p:nvPr/>
        </p:nvCxnSpPr>
        <p:spPr>
          <a:xfrm flipH="1">
            <a:off x="3251200" y="2564089"/>
            <a:ext cx="691468" cy="505300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Image result for administrator icon">
            <a:extLst>
              <a:ext uri="{FF2B5EF4-FFF2-40B4-BE49-F238E27FC236}">
                <a16:creationId xmlns:a16="http://schemas.microsoft.com/office/drawing/2014/main" id="{736C7378-C18A-4D64-950C-F0701575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34" y="180285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94EA9B-D6DF-4BC8-ACFA-377699DD14BE}"/>
              </a:ext>
            </a:extLst>
          </p:cNvPr>
          <p:cNvCxnSpPr>
            <a:cxnSpLocks/>
          </p:cNvCxnSpPr>
          <p:nvPr/>
        </p:nvCxnSpPr>
        <p:spPr>
          <a:xfrm flipH="1">
            <a:off x="4999789" y="2475462"/>
            <a:ext cx="1153372" cy="593927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2" descr="Clipart Woman Manager">
            <a:extLst>
              <a:ext uri="{FF2B5EF4-FFF2-40B4-BE49-F238E27FC236}">
                <a16:creationId xmlns:a16="http://schemas.microsoft.com/office/drawing/2014/main" id="{CBC95DED-0F61-4586-88AC-C4E71F02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29" y="1972336"/>
            <a:ext cx="411722" cy="4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3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5E9EECA-CF92-4E7C-8E18-F5D90A21B774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51EC34-F301-4D7A-BBD2-9495942FD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689" y="2361658"/>
            <a:ext cx="8589545" cy="3407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A8446-9F4D-463D-AC12-2C38F2277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</a:t>
            </a:r>
            <a:r>
              <a:rPr lang="en-US" sz="2000" dirty="0" err="1"/>
              <a:t>RBACa</a:t>
            </a:r>
            <a:r>
              <a:rPr lang="en-US" sz="2000" dirty="0"/>
              <a:t> Administrative Model (Conceptual)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BCE1-B812-4D01-BC2C-21D705E1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DA24-449F-4815-97B4-395E0DA181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F010E118-B609-4E2B-8C63-D0776B851CD2}"/>
              </a:ext>
            </a:extLst>
          </p:cNvPr>
          <p:cNvSpPr txBox="1"/>
          <p:nvPr/>
        </p:nvSpPr>
        <p:spPr>
          <a:xfrm>
            <a:off x="8750300" y="6142567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7528CB-B773-4A08-ACE1-D3E89DC4317E}"/>
              </a:ext>
            </a:extLst>
          </p:cNvPr>
          <p:cNvSpPr/>
          <p:nvPr/>
        </p:nvSpPr>
        <p:spPr>
          <a:xfrm>
            <a:off x="4468284" y="5002450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EBB760-9645-4165-9106-3F135F64047D}"/>
              </a:ext>
            </a:extLst>
          </p:cNvPr>
          <p:cNvSpPr/>
          <p:nvPr/>
        </p:nvSpPr>
        <p:spPr>
          <a:xfrm>
            <a:off x="4202192" y="4885279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16BB51-BD59-4EFC-BE21-AAF8D11F84AB}"/>
              </a:ext>
            </a:extLst>
          </p:cNvPr>
          <p:cNvSpPr/>
          <p:nvPr/>
        </p:nvSpPr>
        <p:spPr>
          <a:xfrm>
            <a:off x="3939276" y="5002450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C3B2F-B4C0-4890-BE96-0DD6C1A2D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033" y="905885"/>
            <a:ext cx="3771201" cy="919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65044B-F28D-452B-A0C3-61611D432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933" y="5812193"/>
            <a:ext cx="2318703" cy="47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4E256-A41F-41A7-A328-4778D8C04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474" y="4335152"/>
            <a:ext cx="3251562" cy="988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F9DC81-26AF-471D-ACFF-C60CB516E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1" y="905885"/>
            <a:ext cx="3540760" cy="185545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BA84B-D826-4A86-96ED-71AA7FA87DB1}"/>
              </a:ext>
            </a:extLst>
          </p:cNvPr>
          <p:cNvCxnSpPr>
            <a:cxnSpLocks/>
          </p:cNvCxnSpPr>
          <p:nvPr/>
        </p:nvCxnSpPr>
        <p:spPr>
          <a:xfrm flipH="1">
            <a:off x="3251200" y="2564089"/>
            <a:ext cx="691468" cy="505300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Image result for administrator icon">
            <a:extLst>
              <a:ext uri="{FF2B5EF4-FFF2-40B4-BE49-F238E27FC236}">
                <a16:creationId xmlns:a16="http://schemas.microsoft.com/office/drawing/2014/main" id="{736C7378-C18A-4D64-950C-F0701575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34" y="180285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94EA9B-D6DF-4BC8-ACFA-377699DD14BE}"/>
              </a:ext>
            </a:extLst>
          </p:cNvPr>
          <p:cNvCxnSpPr>
            <a:cxnSpLocks/>
          </p:cNvCxnSpPr>
          <p:nvPr/>
        </p:nvCxnSpPr>
        <p:spPr>
          <a:xfrm flipH="1">
            <a:off x="4999789" y="2475462"/>
            <a:ext cx="1153372" cy="593927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2" descr="Clipart Woman Manager">
            <a:extLst>
              <a:ext uri="{FF2B5EF4-FFF2-40B4-BE49-F238E27FC236}">
                <a16:creationId xmlns:a16="http://schemas.microsoft.com/office/drawing/2014/main" id="{CBC95DED-0F61-4586-88AC-C4E71F02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29" y="1972336"/>
            <a:ext cx="411722" cy="4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83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B3CB12-2641-4A75-8700-986220C8F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971" y="1056640"/>
            <a:ext cx="8942058" cy="49771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062DDB-DE35-444C-92EB-83A7A3229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</a:t>
            </a:r>
            <a:r>
              <a:rPr lang="en-US" sz="2000" dirty="0" err="1"/>
              <a:t>RBACa</a:t>
            </a:r>
            <a:r>
              <a:rPr lang="en-US" sz="2000" dirty="0"/>
              <a:t> Administrative Model </a:t>
            </a:r>
            <a:r>
              <a:rPr lang="en-US" sz="2000" dirty="0" err="1"/>
              <a:t>Defenition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B02F8-C818-4715-A692-C4C8C0C4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57EA-244F-4467-8CB7-42868ADE0C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AFC55-F112-4C42-8FE7-E495FA42F7EF}"/>
              </a:ext>
            </a:extLst>
          </p:cNvPr>
          <p:cNvSpPr/>
          <p:nvPr/>
        </p:nvSpPr>
        <p:spPr>
          <a:xfrm>
            <a:off x="4983479" y="1277468"/>
            <a:ext cx="3688081" cy="336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94F70-6EA4-48A0-9BC2-74BEB82937FB}"/>
              </a:ext>
            </a:extLst>
          </p:cNvPr>
          <p:cNvSpPr/>
          <p:nvPr/>
        </p:nvSpPr>
        <p:spPr>
          <a:xfrm>
            <a:off x="4983479" y="1613644"/>
            <a:ext cx="3688081" cy="345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CEBC9-41C8-4B43-970B-EEBD164A0D09}"/>
              </a:ext>
            </a:extLst>
          </p:cNvPr>
          <p:cNvSpPr/>
          <p:nvPr/>
        </p:nvSpPr>
        <p:spPr>
          <a:xfrm>
            <a:off x="4983479" y="1954303"/>
            <a:ext cx="3688081" cy="336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9D9F1-6C18-498B-A6E6-76AEC5552387}"/>
              </a:ext>
            </a:extLst>
          </p:cNvPr>
          <p:cNvSpPr/>
          <p:nvPr/>
        </p:nvSpPr>
        <p:spPr>
          <a:xfrm>
            <a:off x="4983479" y="3007660"/>
            <a:ext cx="4059549" cy="336176"/>
          </a:xfrm>
          <a:prstGeom prst="rect">
            <a:avLst/>
          </a:prstGeom>
          <a:noFill/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6178D-0B9A-4310-BBF1-B7F8EE620599}"/>
              </a:ext>
            </a:extLst>
          </p:cNvPr>
          <p:cNvSpPr/>
          <p:nvPr/>
        </p:nvSpPr>
        <p:spPr>
          <a:xfrm>
            <a:off x="4983479" y="3343836"/>
            <a:ext cx="4059549" cy="488576"/>
          </a:xfrm>
          <a:prstGeom prst="rect">
            <a:avLst/>
          </a:prstGeom>
          <a:noFill/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E499B-0152-4450-AD9B-41C64ED20D95}"/>
              </a:ext>
            </a:extLst>
          </p:cNvPr>
          <p:cNvSpPr/>
          <p:nvPr/>
        </p:nvSpPr>
        <p:spPr>
          <a:xfrm>
            <a:off x="4983479" y="5002302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C2FEA-108F-44D6-AB8E-DE8763827EB7}"/>
              </a:ext>
            </a:extLst>
          </p:cNvPr>
          <p:cNvSpPr/>
          <p:nvPr/>
        </p:nvSpPr>
        <p:spPr>
          <a:xfrm>
            <a:off x="4983479" y="5509332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464A7-1234-43FF-B3BA-4C938D7D3643}"/>
              </a:ext>
            </a:extLst>
          </p:cNvPr>
          <p:cNvSpPr/>
          <p:nvPr/>
        </p:nvSpPr>
        <p:spPr>
          <a:xfrm>
            <a:off x="4983479" y="4025149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A446D9-52DF-4E0C-95E2-14CBE1A07911}"/>
              </a:ext>
            </a:extLst>
          </p:cNvPr>
          <p:cNvSpPr/>
          <p:nvPr/>
        </p:nvSpPr>
        <p:spPr>
          <a:xfrm>
            <a:off x="4983479" y="4505285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F9317D-3BDC-4010-B99B-38554DB5844B}"/>
                  </a:ext>
                </a:extLst>
              </p14:cNvPr>
              <p14:cNvContentPartPr/>
              <p14:nvPr/>
            </p14:nvContentPartPr>
            <p14:xfrm>
              <a:off x="4286880" y="23760"/>
              <a:ext cx="1350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F9317D-3BDC-4010-B99B-38554DB584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7520" y="14400"/>
                <a:ext cx="1537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F77ACCA-E728-4B1D-BEF0-B661F7D919A5}"/>
              </a:ext>
            </a:extLst>
          </p:cNvPr>
          <p:cNvSpPr/>
          <p:nvPr/>
        </p:nvSpPr>
        <p:spPr>
          <a:xfrm>
            <a:off x="231112" y="5777003"/>
            <a:ext cx="3823363" cy="191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CC7CCF-3AD2-411C-9208-29A78BEB84B3}"/>
              </a:ext>
            </a:extLst>
          </p:cNvPr>
          <p:cNvSpPr/>
          <p:nvPr/>
        </p:nvSpPr>
        <p:spPr>
          <a:xfrm>
            <a:off x="4983479" y="2457157"/>
            <a:ext cx="3688081" cy="347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F26014-90B0-4796-AB2F-D54928F4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8133498" cy="743243"/>
          </a:xfrm>
        </p:spPr>
        <p:txBody>
          <a:bodyPr>
            <a:normAutofit/>
          </a:bodyPr>
          <a:lstStyle/>
          <a:p>
            <a:r>
              <a:rPr lang="en-US" sz="1400" dirty="0"/>
              <a:t>In large SDNs, specialized </a:t>
            </a:r>
            <a:r>
              <a:rPr lang="en-US" sz="1400" b="1" dirty="0"/>
              <a:t>apps</a:t>
            </a:r>
            <a:r>
              <a:rPr lang="en-US" sz="1400" dirty="0"/>
              <a:t> control/analyze and monitor/inspect specific network </a:t>
            </a:r>
            <a:r>
              <a:rPr lang="en-US" sz="1400" b="1" dirty="0"/>
              <a:t>traffic </a:t>
            </a:r>
            <a:r>
              <a:rPr lang="en-US" sz="1400" dirty="0"/>
              <a:t>type</a:t>
            </a:r>
            <a:r>
              <a:rPr lang="en-US" sz="1400" b="1" dirty="0"/>
              <a:t>. </a:t>
            </a:r>
          </a:p>
          <a:p>
            <a:r>
              <a:rPr lang="en-US" sz="1400" dirty="0"/>
              <a:t>These apps should be authorized to access only traffic type they handle and not other type (via roles).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3646D-C83C-4F1A-A46C-990C229D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 Case using SDN-</a:t>
            </a:r>
            <a:r>
              <a:rPr lang="en-US" sz="2000" dirty="0" err="1"/>
              <a:t>RBACa</a:t>
            </a:r>
            <a:r>
              <a:rPr lang="en-US" sz="2000" dirty="0"/>
              <a:t> - </a:t>
            </a:r>
            <a:br>
              <a:rPr lang="en-US" sz="2000" dirty="0"/>
            </a:br>
            <a:r>
              <a:rPr lang="en-US" sz="1400" dirty="0"/>
              <a:t>Motivation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5A56-CAF4-4EB1-A7FE-29AC7361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FA6F8-FE4C-47EE-B590-AEF5EDDFB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C3532C-9FB1-431F-965A-22D7F39B0F55}"/>
              </a:ext>
            </a:extLst>
          </p:cNvPr>
          <p:cNvGraphicFramePr/>
          <p:nvPr/>
        </p:nvGraphicFramePr>
        <p:xfrm>
          <a:off x="680058" y="2607893"/>
          <a:ext cx="3399181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FB34BBE-D343-46CE-B33C-A3B66DAB7F76}"/>
              </a:ext>
            </a:extLst>
          </p:cNvPr>
          <p:cNvGraphicFramePr/>
          <p:nvPr/>
        </p:nvGraphicFramePr>
        <p:xfrm>
          <a:off x="5336540" y="2607893"/>
          <a:ext cx="3380740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3F3392-84B2-4DCC-A059-043AE91743EE}"/>
              </a:ext>
            </a:extLst>
          </p:cNvPr>
          <p:cNvCxnSpPr>
            <a:cxnSpLocks/>
          </p:cNvCxnSpPr>
          <p:nvPr/>
        </p:nvCxnSpPr>
        <p:spPr>
          <a:xfrm>
            <a:off x="4308168" y="3068320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C3CB9B5-3A4E-45BD-A64D-41883E13EAC3}"/>
              </a:ext>
            </a:extLst>
          </p:cNvPr>
          <p:cNvSpPr/>
          <p:nvPr/>
        </p:nvSpPr>
        <p:spPr>
          <a:xfrm>
            <a:off x="4214024" y="2791460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5A9B7A-2524-4943-B147-9E3C22BD6A69}"/>
              </a:ext>
            </a:extLst>
          </p:cNvPr>
          <p:cNvCxnSpPr>
            <a:cxnSpLocks/>
          </p:cNvCxnSpPr>
          <p:nvPr/>
        </p:nvCxnSpPr>
        <p:spPr>
          <a:xfrm>
            <a:off x="4308168" y="3878924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5E2FC0-F19E-4E49-A605-FCFD53825BB4}"/>
              </a:ext>
            </a:extLst>
          </p:cNvPr>
          <p:cNvSpPr/>
          <p:nvPr/>
        </p:nvSpPr>
        <p:spPr>
          <a:xfrm>
            <a:off x="4214024" y="3602064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81DA8-CAAE-4B8A-A1C2-1E22C59C13F7}"/>
              </a:ext>
            </a:extLst>
          </p:cNvPr>
          <p:cNvCxnSpPr>
            <a:cxnSpLocks/>
          </p:cNvCxnSpPr>
          <p:nvPr/>
        </p:nvCxnSpPr>
        <p:spPr>
          <a:xfrm>
            <a:off x="4308168" y="4773553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1D4DF8-A3E9-4D00-B78A-1C027BC24EFA}"/>
              </a:ext>
            </a:extLst>
          </p:cNvPr>
          <p:cNvSpPr/>
          <p:nvPr/>
        </p:nvSpPr>
        <p:spPr>
          <a:xfrm>
            <a:off x="4214024" y="4496693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DB13-8653-4962-849A-B22F8D957228}"/>
              </a:ext>
            </a:extLst>
          </p:cNvPr>
          <p:cNvCxnSpPr>
            <a:cxnSpLocks/>
          </p:cNvCxnSpPr>
          <p:nvPr/>
        </p:nvCxnSpPr>
        <p:spPr>
          <a:xfrm>
            <a:off x="4308168" y="5712666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85E70-3742-45FF-98E8-09BCEB043FDB}"/>
              </a:ext>
            </a:extLst>
          </p:cNvPr>
          <p:cNvSpPr/>
          <p:nvPr/>
        </p:nvSpPr>
        <p:spPr>
          <a:xfrm>
            <a:off x="4214024" y="5435806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C94DA-2071-44B6-9008-C7AE37BF9598}"/>
              </a:ext>
            </a:extLst>
          </p:cNvPr>
          <p:cNvSpPr txBox="1"/>
          <p:nvPr/>
        </p:nvSpPr>
        <p:spPr>
          <a:xfrm>
            <a:off x="2326641" y="2082800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0B34C0-5D17-43CF-8A32-3B2566D4009D}"/>
              </a:ext>
            </a:extLst>
          </p:cNvPr>
          <p:cNvSpPr txBox="1"/>
          <p:nvPr/>
        </p:nvSpPr>
        <p:spPr>
          <a:xfrm>
            <a:off x="6827521" y="2082800"/>
            <a:ext cx="92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776362-F584-4DF0-B56C-B8E29D0455D8}"/>
              </a:ext>
            </a:extLst>
          </p:cNvPr>
          <p:cNvSpPr txBox="1"/>
          <p:nvPr/>
        </p:nvSpPr>
        <p:spPr>
          <a:xfrm>
            <a:off x="7554797" y="2023118"/>
            <a:ext cx="138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Required</a:t>
            </a:r>
            <a:r>
              <a:rPr lang="en-US" sz="1600" dirty="0">
                <a:solidFill>
                  <a:srgbClr val="FF0000"/>
                </a:solidFill>
              </a:rPr>
              <a:t>, but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987485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0.4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0.5"/>
</p:tagLst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prstDash val="solid"/>
          <a:tailEnd type="non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1606</Words>
  <Application>Microsoft Office PowerPoint</Application>
  <PresentationFormat>Letter Paper (8.5x11 in)</PresentationFormat>
  <Paragraphs>383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ICS-Theme</vt:lpstr>
      <vt:lpstr>A Model for the Administration of Access Control in Software Defined Networking using Custom Permissions</vt:lpstr>
      <vt:lpstr>Agenda</vt:lpstr>
      <vt:lpstr>Motivation</vt:lpstr>
      <vt:lpstr>Administrative Units in SDN</vt:lpstr>
      <vt:lpstr>Access Control Administration in SDN</vt:lpstr>
      <vt:lpstr>SDN-RBACa Administrative Model (Conceptual)</vt:lpstr>
      <vt:lpstr>SDN-RBACa Administrative Model (Conceptual)</vt:lpstr>
      <vt:lpstr>SDN-RBACa Administrative Model Defenition</vt:lpstr>
      <vt:lpstr>Use Case using SDN-RBACa -  Motivation</vt:lpstr>
      <vt:lpstr>Use Case using SDN-RBACa -  Motivation</vt:lpstr>
      <vt:lpstr>Custom and Proxy Operations</vt:lpstr>
      <vt:lpstr>Custom Permissions</vt:lpstr>
      <vt:lpstr>Task and Role Engineering using Custom Permissions - Example</vt:lpstr>
      <vt:lpstr>Roles Engineered after using Custom Permissions</vt:lpstr>
      <vt:lpstr>Functional Administrative Units for SDN</vt:lpstr>
      <vt:lpstr>Use-Case and Administrative Actions</vt:lpstr>
      <vt:lpstr>Evaluation and Comparison</vt:lpstr>
      <vt:lpstr>Conclusion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Abdullah Al-Alaj</cp:lastModifiedBy>
  <cp:revision>2072</cp:revision>
  <cp:lastPrinted>2019-09-09T15:27:46Z</cp:lastPrinted>
  <dcterms:created xsi:type="dcterms:W3CDTF">2017-09-29T21:23:01Z</dcterms:created>
  <dcterms:modified xsi:type="dcterms:W3CDTF">2020-12-15T20:25:30Z</dcterms:modified>
</cp:coreProperties>
</file>